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8"/>
  </p:notesMasterIdLst>
  <p:sldIdLst>
    <p:sldId id="256" r:id="rId2"/>
    <p:sldId id="257" r:id="rId3"/>
    <p:sldId id="782" r:id="rId4"/>
    <p:sldId id="258" r:id="rId5"/>
    <p:sldId id="259" r:id="rId6"/>
    <p:sldId id="260" r:id="rId7"/>
    <p:sldId id="261" r:id="rId8"/>
    <p:sldId id="270" r:id="rId9"/>
    <p:sldId id="262" r:id="rId10"/>
    <p:sldId id="263" r:id="rId11"/>
    <p:sldId id="264" r:id="rId12"/>
    <p:sldId id="265" r:id="rId13"/>
    <p:sldId id="267" r:id="rId14"/>
    <p:sldId id="271" r:id="rId15"/>
    <p:sldId id="266" r:id="rId16"/>
    <p:sldId id="781" r:id="rId17"/>
  </p:sldIdLst>
  <p:sldSz cx="9906000" cy="6858000" type="A4"/>
  <p:notesSz cx="6858000" cy="9144000"/>
  <p:defaultTextStyle>
    <a:defPPr>
      <a:defRPr lang="ko-KR"/>
    </a:defPPr>
    <a:lvl1pPr algn="ctr" latinLnBrk="1">
      <a:spcBef>
        <a:spcPct val="0"/>
      </a:spcBef>
      <a:spcAft>
        <a:spcPct val="0"/>
      </a:spcAft>
      <a:defRPr sz="1000" kern="1200">
        <a:solidFill>
          <a:schemeClr val="tx1"/>
        </a:solidFill>
        <a:latin typeface="Arial Unicode MS"/>
        <a:ea typeface="Arial Unicode MS"/>
        <a:cs typeface="Arial Unicode MS"/>
      </a:defRPr>
    </a:lvl1pPr>
    <a:lvl2pPr marL="457200" algn="ctr" latinLnBrk="1">
      <a:spcBef>
        <a:spcPct val="0"/>
      </a:spcBef>
      <a:spcAft>
        <a:spcPct val="0"/>
      </a:spcAft>
      <a:defRPr sz="1000" kern="1200">
        <a:solidFill>
          <a:schemeClr val="tx1"/>
        </a:solidFill>
        <a:latin typeface="Arial Unicode MS"/>
        <a:ea typeface="Arial Unicode MS"/>
        <a:cs typeface="Arial Unicode MS"/>
      </a:defRPr>
    </a:lvl2pPr>
    <a:lvl3pPr marL="914400" algn="ctr" latinLnBrk="1">
      <a:spcBef>
        <a:spcPct val="0"/>
      </a:spcBef>
      <a:spcAft>
        <a:spcPct val="0"/>
      </a:spcAft>
      <a:defRPr sz="1000" kern="1200">
        <a:solidFill>
          <a:schemeClr val="tx1"/>
        </a:solidFill>
        <a:latin typeface="Arial Unicode MS"/>
        <a:ea typeface="Arial Unicode MS"/>
        <a:cs typeface="Arial Unicode MS"/>
      </a:defRPr>
    </a:lvl3pPr>
    <a:lvl4pPr marL="1371600" algn="ctr" latinLnBrk="1">
      <a:spcBef>
        <a:spcPct val="0"/>
      </a:spcBef>
      <a:spcAft>
        <a:spcPct val="0"/>
      </a:spcAft>
      <a:defRPr sz="1000" kern="1200">
        <a:solidFill>
          <a:schemeClr val="tx1"/>
        </a:solidFill>
        <a:latin typeface="Arial Unicode MS"/>
        <a:ea typeface="Arial Unicode MS"/>
        <a:cs typeface="Arial Unicode MS"/>
      </a:defRPr>
    </a:lvl4pPr>
    <a:lvl5pPr marL="1828800" algn="ctr" latinLnBrk="1">
      <a:spcBef>
        <a:spcPct val="0"/>
      </a:spcBef>
      <a:spcAft>
        <a:spcPct val="0"/>
      </a:spcAft>
      <a:defRPr sz="1000" kern="1200">
        <a:solidFill>
          <a:schemeClr val="tx1"/>
        </a:solidFill>
        <a:latin typeface="Arial Unicode MS"/>
        <a:ea typeface="Arial Unicode MS"/>
        <a:cs typeface="Arial Unicode MS"/>
      </a:defRPr>
    </a:lvl5pPr>
    <a:lvl6pPr marL="2286000" algn="l" defTabSz="914400" latinLnBrk="1">
      <a:defRPr sz="1000" kern="1200">
        <a:solidFill>
          <a:schemeClr val="tx1"/>
        </a:solidFill>
        <a:latin typeface="Arial Unicode MS"/>
        <a:ea typeface="Arial Unicode MS"/>
        <a:cs typeface="Arial Unicode MS"/>
      </a:defRPr>
    </a:lvl6pPr>
    <a:lvl7pPr marL="2743200" algn="l" defTabSz="914400" latinLnBrk="1">
      <a:defRPr sz="1000" kern="1200">
        <a:solidFill>
          <a:schemeClr val="tx1"/>
        </a:solidFill>
        <a:latin typeface="Arial Unicode MS"/>
        <a:ea typeface="Arial Unicode MS"/>
        <a:cs typeface="Arial Unicode MS"/>
      </a:defRPr>
    </a:lvl7pPr>
    <a:lvl8pPr marL="3200400" algn="l" defTabSz="914400" latinLnBrk="1">
      <a:defRPr sz="1000" kern="1200">
        <a:solidFill>
          <a:schemeClr val="tx1"/>
        </a:solidFill>
        <a:latin typeface="Arial Unicode MS"/>
        <a:ea typeface="Arial Unicode MS"/>
        <a:cs typeface="Arial Unicode MS"/>
      </a:defRPr>
    </a:lvl8pPr>
    <a:lvl9pPr marL="3657600" algn="l" defTabSz="914400" latinLnBrk="1">
      <a:defRPr sz="1000" kern="1200">
        <a:solidFill>
          <a:schemeClr val="tx1"/>
        </a:solidFill>
        <a:latin typeface="Arial Unicode MS"/>
        <a:ea typeface="Arial Unicode MS"/>
        <a:cs typeface="Arial Unicode M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90" y="1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FE071-55C5-45B4-89AB-C2C58DB3D4C5}" type="datetimeFigureOut">
              <a:rPr lang="ko-KR" altLang="en-US" smtClean="0"/>
              <a:pPr/>
              <a:t>2023-03-30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endParaRPr/>
          </a:p>
          <a:p>
            <a:pPr lvl="1"/>
            <a:endParaRPr/>
          </a:p>
          <a:p>
            <a:pPr lvl="2"/>
            <a:endParaRPr/>
          </a:p>
          <a:p>
            <a:pPr lvl="3"/>
            <a:endParaRPr/>
          </a:p>
          <a:p>
            <a:pPr lvl="4"/>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8F48EC-CFEA-40F0-A61D-562E412ED091}"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a:t>Good morning everyone. My name is TaeWon Seo from Yeungnam University in Korea. Today, I am gonna present new under-actuated climbing robot platform for various transitioning abilities. This work was done in Carnegie Mellon University last year with Prof. Metin Sitti who is director of Nanorobotics lab. </a:t>
            </a:r>
            <a:endParaRPr lang="ko-KR" altLang="en-US"/>
          </a:p>
        </p:txBody>
      </p:sp>
      <p:sp>
        <p:nvSpPr>
          <p:cNvPr id="4" name="슬라이드 번호 개체 틀 3"/>
          <p:cNvSpPr>
            <a:spLocks noGrp="1"/>
          </p:cNvSpPr>
          <p:nvPr>
            <p:ph type="sldNum" sz="quarter" idx="10"/>
          </p:nvPr>
        </p:nvSpPr>
        <p:spPr/>
        <p:txBody>
          <a:bodyPr/>
          <a:lstStyle/>
          <a:p>
            <a:fld id="{318F48EC-CFEA-40F0-A61D-562E412ED091}" type="slidenum">
              <a:rPr lang="ko-KR" altLang="en-US" smtClean="0"/>
              <a:pPr/>
              <a:t>1</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a:t>Recently, many climbing robot researches are going on for inspecting, exploring, and wall-cleaning applications. Well-known Stickybot of Stanford university is inspired by a gecko lizard, and uses the fiber dry adhesive on the foot. As you see the robot shows excellent climbing ability on flat smooth surface. This robot got best paper award of Transaction on Robotics in 2009. Waalbot of Carnegie Mellon climbs with two compliant wheel-leg footpads. The main advantage of the Waalbot is quick-turn ability using the simple foot pad design. RiSE robot of Boston Dynamics climbs like a cockroach by using tiny spines on rough surfaces as the movie clip. The research was done with several univerisities in USA. </a:t>
            </a:r>
            <a:endParaRPr lang="ko-KR" altLang="en-US"/>
          </a:p>
        </p:txBody>
      </p:sp>
      <p:sp>
        <p:nvSpPr>
          <p:cNvPr id="4" name="슬라이드 번호 개체 틀 3"/>
          <p:cNvSpPr>
            <a:spLocks noGrp="1"/>
          </p:cNvSpPr>
          <p:nvPr>
            <p:ph type="sldNum" sz="quarter" idx="10"/>
          </p:nvPr>
        </p:nvSpPr>
        <p:spPr/>
        <p:txBody>
          <a:bodyPr/>
          <a:lstStyle/>
          <a:p>
            <a:fld id="{318F48EC-CFEA-40F0-A61D-562E412ED091}" type="slidenum">
              <a:rPr lang="ko-KR" altLang="en-US" smtClean="0"/>
              <a:pPr/>
              <a:t>5</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p:spTree>
      <p:nvGrpSpPr>
        <p:cNvPr id="1" name=""/>
        <p:cNvGrpSpPr/>
        <p:nvPr/>
      </p:nvGrpSpPr>
      <p:grpSpPr>
        <a:xfrm>
          <a:off x="0" y="0"/>
          <a:ext cx="0" cy="0"/>
          <a:chOff x="0" y="0"/>
          <a:chExt cx="0" cy="0"/>
        </a:xfrm>
      </p:grpSpPr>
      <p:sp>
        <p:nvSpPr>
          <p:cNvPr id="3" name="layout1_shape1"/>
          <p:cNvSpPr>
            <a:spLocks noGrp="1"/>
          </p:cNvSpPr>
          <p:nvPr>
            <p:ph type="ctrTitle"/>
          </p:nvPr>
        </p:nvSpPr>
        <p:spPr>
          <a:xfrm>
            <a:off x="742950" y="2130425"/>
            <a:ext cx="8420100" cy="1470025"/>
          </a:xfrm>
          <a:prstGeom prst="rect">
            <a:avLst/>
          </a:prstGeom>
          <a:noFill/>
          <a:ln w="9525">
            <a:noFill/>
            <a:miter lim="800000"/>
          </a:ln>
        </p:spPr>
        <p:txBody>
          <a:bodyPr wrap="square" lIns="91440" tIns="45720" rIns="91440" bIns="45720" anchor="ctr">
            <a:prstTxWarp prst="textNoShape">
              <a:avLst/>
            </a:prstTxWarp>
          </a:bodyPr>
          <a:lstStyle/>
          <a:p>
            <a:pPr lvl="0"/>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_shape2"/>
          <p:cNvSpPr>
            <a:spLocks noGrp="1"/>
          </p:cNvSpPr>
          <p:nvPr>
            <p:ph type="subTitle" idx="1"/>
          </p:nvPr>
        </p:nvSpPr>
        <p:spPr>
          <a:xfrm>
            <a:off x="1485900" y="3886200"/>
            <a:ext cx="6934200" cy="1752600"/>
          </a:xfrm>
          <a:prstGeom prst="rect">
            <a:avLst/>
          </a:prstGeom>
          <a:noFill/>
          <a:ln w="9525">
            <a:noFill/>
            <a:miter lim="800000"/>
          </a:ln>
        </p:spPr>
        <p:txBody>
          <a:bodyPr wrap="square" lIns="91440" tIns="45720" rIns="91440" bIns="45720" anchor="t">
            <a:prstTxWarp prst="textNoShape">
              <a:avLst/>
            </a:prstTxWarp>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marL="0" lvl="0" indent="0" algn="ctr">
              <a:buNone/>
            </a:pPr>
            <a:r>
              <a:rPr lang="ko-KR" altLang="en-US"/>
              <a:t>마스터</a:t>
            </a:r>
            <a:r>
              <a:rPr lang="en-US" altLang="en-US"/>
              <a:t> </a:t>
            </a:r>
            <a:r>
              <a:rPr lang="ko-KR" altLang="en-US"/>
              <a:t>부제목</a:t>
            </a:r>
            <a:r>
              <a:rPr lang="en-US" altLang="en-US"/>
              <a:t> </a:t>
            </a:r>
            <a:r>
              <a:rPr lang="ko-KR" altLang="en-US"/>
              <a:t>스타일</a:t>
            </a:r>
            <a:r>
              <a:rPr lang="en-US" altLang="en-US"/>
              <a:t> </a:t>
            </a:r>
            <a:r>
              <a:rPr lang="ko-KR" altLang="en-US"/>
              <a:t>편집</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p:spTree>
      <p:nvGrpSpPr>
        <p:cNvPr id="1" name=""/>
        <p:cNvGrpSpPr/>
        <p:nvPr/>
      </p:nvGrpSpPr>
      <p:grpSpPr>
        <a:xfrm>
          <a:off x="0" y="0"/>
          <a:ext cx="0" cy="0"/>
          <a:chOff x="0" y="0"/>
          <a:chExt cx="0" cy="0"/>
        </a:xfrm>
      </p:grpSpPr>
      <p:sp>
        <p:nvSpPr>
          <p:cNvPr id="3" name="layout10_shape1"/>
          <p:cNvSpPr>
            <a:spLocks noGrp="1"/>
          </p:cNvSpPr>
          <p:nvPr>
            <p:ph type="title"/>
          </p:nvPr>
        </p:nvSpPr>
        <p:spPr>
          <a:prstGeom prst="rect">
            <a:avLst/>
          </a:prstGeom>
        </p:spPr>
        <p:txBody>
          <a:body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0_shape2"/>
          <p:cNvSpPr>
            <a:spLocks noGrp="1"/>
          </p:cNvSpPr>
          <p:nvPr>
            <p:ph type="body" idx="1"/>
          </p:nvPr>
        </p:nvSpPr>
        <p:spPr>
          <a:prstGeom prst="rect">
            <a:avLst/>
          </a:prstGeom>
        </p:spPr>
        <p:txBody>
          <a:bodyPr vert="eaVert"/>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p:spTree>
      <p:nvGrpSpPr>
        <p:cNvPr id="1" name=""/>
        <p:cNvGrpSpPr/>
        <p:nvPr/>
      </p:nvGrpSpPr>
      <p:grpSpPr>
        <a:xfrm>
          <a:off x="0" y="0"/>
          <a:ext cx="0" cy="0"/>
          <a:chOff x="0" y="0"/>
          <a:chExt cx="0" cy="0"/>
        </a:xfrm>
      </p:grpSpPr>
      <p:sp>
        <p:nvSpPr>
          <p:cNvPr id="3" name="layout11_shape1"/>
          <p:cNvSpPr>
            <a:spLocks noGrp="1"/>
          </p:cNvSpPr>
          <p:nvPr>
            <p:ph type="title"/>
          </p:nvPr>
        </p:nvSpPr>
        <p:spPr>
          <a:xfrm>
            <a:off x="7078663" y="152400"/>
            <a:ext cx="2249487" cy="6096000"/>
          </a:xfrm>
          <a:prstGeom prst="rect">
            <a:avLst/>
          </a:prstGeom>
        </p:spPr>
        <p:txBody>
          <a:bodyPr vert="eaVert"/>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1_shape2"/>
          <p:cNvSpPr>
            <a:spLocks noGrp="1"/>
          </p:cNvSpPr>
          <p:nvPr>
            <p:ph type="body" idx="1"/>
          </p:nvPr>
        </p:nvSpPr>
        <p:spPr>
          <a:xfrm>
            <a:off x="330200" y="152400"/>
            <a:ext cx="6596063" cy="6096000"/>
          </a:xfrm>
          <a:prstGeom prst="rect">
            <a:avLst/>
          </a:prstGeom>
        </p:spPr>
        <p:txBody>
          <a:bodyPr vert="eaVert"/>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p:spTree>
      <p:nvGrpSpPr>
        <p:cNvPr id="1" name=""/>
        <p:cNvGrpSpPr/>
        <p:nvPr/>
      </p:nvGrpSpPr>
      <p:grpSpPr>
        <a:xfrm>
          <a:off x="0" y="0"/>
          <a:ext cx="0" cy="0"/>
          <a:chOff x="0" y="0"/>
          <a:chExt cx="0" cy="0"/>
        </a:xfrm>
      </p:grpSpPr>
      <p:sp>
        <p:nvSpPr>
          <p:cNvPr id="3" name="layout12_shape1"/>
          <p:cNvSpPr>
            <a:spLocks noGrp="1"/>
          </p:cNvSpPr>
          <p:nvPr>
            <p:ph type="title"/>
          </p:nvPr>
        </p:nvSpPr>
        <p:spPr>
          <a:xfrm>
            <a:off x="330200" y="152400"/>
            <a:ext cx="8151813" cy="685800"/>
          </a:xfrm>
          <a:prstGeom prst="rect">
            <a:avLst/>
          </a:prstGeom>
          <a:noFill/>
          <a:ln w="9525">
            <a:noFill/>
            <a:miter lim="800000"/>
          </a:ln>
        </p:spPr>
        <p:txBody>
          <a:bodyPr wrap="square" lIns="91440" tIns="45720" rIns="91440" bIns="45720" anchor="ctr">
            <a:prstTxWarp prst="textNoShape">
              <a:avLst/>
            </a:prstTxWarp>
          </a:bodyPr>
          <a:lstStyle/>
          <a:p>
            <a:pPr lvl="0"/>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2_shape2"/>
          <p:cNvSpPr>
            <a:spLocks noGrp="1"/>
          </p:cNvSpPr>
          <p:nvPr>
            <p:ph sz="half" idx="1"/>
          </p:nvPr>
        </p:nvSpPr>
        <p:spPr>
          <a:xfrm>
            <a:off x="495300" y="1143000"/>
            <a:ext cx="4340225" cy="5105400"/>
          </a:xfrm>
          <a:prstGeom prst="rect">
            <a:avLst/>
          </a:prstGeom>
          <a:noFill/>
          <a:ln w="9525">
            <a:noFill/>
            <a:miter lim="800000"/>
          </a:ln>
        </p:spPr>
        <p:txBody>
          <a:bodyPr wrap="square" lIns="91440" tIns="45720" rIns="91440" bIns="45720" anchor="t">
            <a:prstTxWarp prst="textNoShape">
              <a:avLst/>
            </a:prstTxWarp>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12_shape3"/>
          <p:cNvSpPr>
            <a:spLocks noGrp="1"/>
          </p:cNvSpPr>
          <p:nvPr>
            <p:ph sz="quarter" idx="2"/>
          </p:nvPr>
        </p:nvSpPr>
        <p:spPr>
          <a:xfrm>
            <a:off x="4987925" y="1143000"/>
            <a:ext cx="4340225" cy="2476500"/>
          </a:xfrm>
          <a:prstGeom prst="rect">
            <a:avLst/>
          </a:prstGeom>
          <a:noFill/>
          <a:ln w="9525">
            <a:noFill/>
            <a:miter lim="800000"/>
          </a:ln>
        </p:spPr>
        <p:txBody>
          <a:bodyPr wrap="square" lIns="91440" tIns="45720" rIns="91440" bIns="45720" anchor="t">
            <a:prstTxWarp prst="textNoShape">
              <a:avLst/>
            </a:prstTxWarp>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6" name="layout12_shape4"/>
          <p:cNvSpPr>
            <a:spLocks noGrp="1"/>
          </p:cNvSpPr>
          <p:nvPr>
            <p:ph sz="quarter" idx="3"/>
          </p:nvPr>
        </p:nvSpPr>
        <p:spPr>
          <a:xfrm>
            <a:off x="4987925" y="3771900"/>
            <a:ext cx="4340225" cy="2476500"/>
          </a:xfrm>
          <a:prstGeom prst="rect">
            <a:avLst/>
          </a:prstGeom>
          <a:noFill/>
          <a:ln w="9525">
            <a:noFill/>
            <a:miter lim="800000"/>
          </a:ln>
        </p:spPr>
        <p:txBody>
          <a:bodyPr wrap="square" lIns="91440" tIns="45720" rIns="91440" bIns="45720" anchor="t">
            <a:prstTxWarp prst="textNoShape">
              <a:avLst/>
            </a:prstTxWarp>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p:spTree>
      <p:nvGrpSpPr>
        <p:cNvPr id="1" name=""/>
        <p:cNvGrpSpPr/>
        <p:nvPr/>
      </p:nvGrpSpPr>
      <p:grpSpPr>
        <a:xfrm>
          <a:off x="0" y="0"/>
          <a:ext cx="0" cy="0"/>
          <a:chOff x="0" y="0"/>
          <a:chExt cx="0" cy="0"/>
        </a:xfrm>
      </p:grpSpPr>
      <p:sp>
        <p:nvSpPr>
          <p:cNvPr id="3" name="layout13_shape1"/>
          <p:cNvSpPr>
            <a:spLocks noGrp="1"/>
          </p:cNvSpPr>
          <p:nvPr>
            <p:ph type="title"/>
          </p:nvPr>
        </p:nvSpPr>
        <p:spPr>
          <a:xfrm>
            <a:off x="330200" y="152400"/>
            <a:ext cx="8151813" cy="685800"/>
          </a:xfrm>
          <a:prstGeom prst="rect">
            <a:avLst/>
          </a:prstGeom>
        </p:spPr>
        <p:txBody>
          <a:body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3_shape2"/>
          <p:cNvSpPr>
            <a:spLocks noGrp="1"/>
          </p:cNvSpPr>
          <p:nvPr>
            <p:ph type="tbl" idx="1"/>
          </p:nvPr>
        </p:nvSpPr>
        <p:spPr>
          <a:xfrm>
            <a:off x="495300" y="1143000"/>
            <a:ext cx="8832850" cy="5105400"/>
          </a:xfrm>
          <a:prstGeom prst="rect">
            <a:avLst/>
          </a:prstGeom>
        </p:spPr>
        <p:txBody>
          <a:bodyPr/>
          <a:lstStyle/>
          <a:p>
            <a:pPr lvl="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p:spTree>
      <p:nvGrpSpPr>
        <p:cNvPr id="1" name=""/>
        <p:cNvGrpSpPr/>
        <p:nvPr/>
      </p:nvGrpSpPr>
      <p:grpSpPr>
        <a:xfrm>
          <a:off x="0" y="0"/>
          <a:ext cx="0" cy="0"/>
          <a:chOff x="0" y="0"/>
          <a:chExt cx="0" cy="0"/>
        </a:xfrm>
      </p:grpSpPr>
      <p:sp>
        <p:nvSpPr>
          <p:cNvPr id="3" name="layout14_shape1"/>
          <p:cNvSpPr>
            <a:spLocks noGrp="1"/>
          </p:cNvSpPr>
          <p:nvPr>
            <p:ph type="title"/>
          </p:nvPr>
        </p:nvSpPr>
        <p:spPr>
          <a:xfrm>
            <a:off x="330200" y="152400"/>
            <a:ext cx="8151813" cy="685800"/>
          </a:xfrm>
          <a:prstGeom prst="rect">
            <a:avLst/>
          </a:prstGeom>
        </p:spPr>
        <p:txBody>
          <a:body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14_shape2"/>
          <p:cNvSpPr>
            <a:spLocks noGrp="1"/>
          </p:cNvSpPr>
          <p:nvPr>
            <p:ph type="body" sz="half" idx="1"/>
          </p:nvPr>
        </p:nvSpPr>
        <p:spPr>
          <a:xfrm>
            <a:off x="495300" y="1143000"/>
            <a:ext cx="4340225" cy="5105400"/>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14_shape3"/>
          <p:cNvSpPr>
            <a:spLocks noGrp="1"/>
          </p:cNvSpPr>
          <p:nvPr>
            <p:ph sz="half" idx="2"/>
          </p:nvPr>
        </p:nvSpPr>
        <p:spPr>
          <a:xfrm>
            <a:off x="4987925" y="1143000"/>
            <a:ext cx="4340225" cy="5105400"/>
          </a:xfrm>
          <a:prstGeom prst="rect">
            <a:avLst/>
          </a:prstGeom>
        </p:spPr>
        <p:txBody>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p:spTree>
      <p:nvGrpSpPr>
        <p:cNvPr id="1" name=""/>
        <p:cNvGrpSpPr/>
        <p:nvPr/>
      </p:nvGrpSpPr>
      <p:grpSpPr>
        <a:xfrm>
          <a:off x="0" y="0"/>
          <a:ext cx="0" cy="0"/>
          <a:chOff x="0" y="0"/>
          <a:chExt cx="0" cy="0"/>
        </a:xfrm>
      </p:grpSpPr>
      <p:sp>
        <p:nvSpPr>
          <p:cNvPr id="3" name="layout2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p>
            <a:pPr lvl="0"/>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2_shape2"/>
          <p:cNvSpPr>
            <a:spLocks noGrp="1"/>
          </p:cNvSpPr>
          <p:nvPr>
            <p:ph idx="1"/>
          </p:nvPr>
        </p:nvSpPr>
        <p:spPr>
          <a:xfrm>
            <a:off x="495300" y="1143000"/>
            <a:ext cx="8922196" cy="5105400"/>
          </a:xfrm>
          <a:prstGeom prst="rect">
            <a:avLst/>
          </a:prstGeom>
          <a:noFill/>
          <a:ln w="9525">
            <a:noFill/>
            <a:miter lim="800000"/>
          </a:ln>
        </p:spPr>
        <p:txBody>
          <a:bodyPr wrap="square" lIns="91440" tIns="45720" rIns="91440" bIns="45720" anchor="t">
            <a:prstTxWarp prst="textNoShape">
              <a:avLst/>
            </a:prstTxWarp>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p:spTree>
      <p:nvGrpSpPr>
        <p:cNvPr id="1" name=""/>
        <p:cNvGrpSpPr/>
        <p:nvPr/>
      </p:nvGrpSpPr>
      <p:grpSpPr>
        <a:xfrm>
          <a:off x="0" y="0"/>
          <a:ext cx="0" cy="0"/>
          <a:chOff x="0" y="0"/>
          <a:chExt cx="0" cy="0"/>
        </a:xfrm>
      </p:grpSpPr>
      <p:sp>
        <p:nvSpPr>
          <p:cNvPr id="3" name="layout3_shape1"/>
          <p:cNvSpPr>
            <a:spLocks noGrp="1"/>
          </p:cNvSpPr>
          <p:nvPr>
            <p:ph type="title"/>
          </p:nvPr>
        </p:nvSpPr>
        <p:spPr>
          <a:xfrm>
            <a:off x="782638" y="4406900"/>
            <a:ext cx="8420100" cy="1362075"/>
          </a:xfrm>
          <a:prstGeom prst="rect">
            <a:avLst/>
          </a:prstGeom>
        </p:spPr>
        <p:txBody>
          <a:bodyPr anchor="t"/>
          <a:lstStyle>
            <a:lvl1pPr algn="l">
              <a:defRPr sz="4000" b="1" cap="all"/>
            </a:lvl1p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3_shape2"/>
          <p:cNvSpPr>
            <a:spLocks noGrp="1"/>
          </p:cNvSpPr>
          <p:nvPr>
            <p:ph type="body" idx="1"/>
          </p:nvPr>
        </p:nvSpPr>
        <p:spPr>
          <a:xfrm>
            <a:off x="782638" y="2906713"/>
            <a:ext cx="84201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p:spTree>
      <p:nvGrpSpPr>
        <p:cNvPr id="1" name=""/>
        <p:cNvGrpSpPr/>
        <p:nvPr/>
      </p:nvGrpSpPr>
      <p:grpSpPr>
        <a:xfrm>
          <a:off x="0" y="0"/>
          <a:ext cx="0" cy="0"/>
          <a:chOff x="0" y="0"/>
          <a:chExt cx="0" cy="0"/>
        </a:xfrm>
      </p:grpSpPr>
      <p:sp>
        <p:nvSpPr>
          <p:cNvPr id="3" name="layout4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4_shape2"/>
          <p:cNvSpPr>
            <a:spLocks noGrp="1"/>
          </p:cNvSpPr>
          <p:nvPr>
            <p:ph sz="half" idx="1"/>
          </p:nvPr>
        </p:nvSpPr>
        <p:spPr>
          <a:xfrm>
            <a:off x="495300" y="1143000"/>
            <a:ext cx="4340225" cy="5105400"/>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lvl="0"/>
            <a:r>
              <a:rPr lang="ko-KR" altLang="en-US" sz="2800"/>
              <a:t>마스터</a:t>
            </a:r>
            <a:r>
              <a:rPr lang="en-US" altLang="en-US" sz="2800"/>
              <a:t> </a:t>
            </a:r>
            <a:r>
              <a:rPr lang="ko-KR" altLang="en-US" sz="2800"/>
              <a:t>텍스트</a:t>
            </a:r>
            <a:r>
              <a:rPr lang="en-US" altLang="en-US" sz="2800"/>
              <a:t> </a:t>
            </a:r>
            <a:r>
              <a:rPr lang="ko-KR" altLang="en-US" sz="2800"/>
              <a:t>스타일을</a:t>
            </a:r>
            <a:r>
              <a:rPr lang="en-US" altLang="en-US" sz="2800"/>
              <a:t> </a:t>
            </a:r>
            <a:r>
              <a:rPr lang="ko-KR" altLang="en-US" sz="2800"/>
              <a:t>편집합니다</a:t>
            </a:r>
          </a:p>
          <a:p>
            <a:pPr lvl="1"/>
            <a:r>
              <a:rPr lang="ko-KR" altLang="en-US" sz="2400"/>
              <a:t>둘째</a:t>
            </a:r>
            <a:r>
              <a:rPr lang="en-US" altLang="en-US" sz="2400"/>
              <a:t> </a:t>
            </a:r>
            <a:r>
              <a:rPr lang="ko-KR" altLang="en-US" sz="2400"/>
              <a:t>수준</a:t>
            </a:r>
          </a:p>
          <a:p>
            <a:pPr lvl="2"/>
            <a:r>
              <a:rPr lang="ko-KR" altLang="en-US" sz="2000"/>
              <a:t>셋째</a:t>
            </a:r>
            <a:r>
              <a:rPr lang="en-US" altLang="en-US" sz="2000"/>
              <a:t> </a:t>
            </a:r>
            <a:r>
              <a:rPr lang="ko-KR" altLang="en-US" sz="2000"/>
              <a:t>수준</a:t>
            </a:r>
          </a:p>
          <a:p>
            <a:pPr lvl="3"/>
            <a:r>
              <a:rPr lang="ko-KR" altLang="en-US" sz="1800"/>
              <a:t>넷째</a:t>
            </a:r>
            <a:r>
              <a:rPr lang="en-US" altLang="en-US" sz="1800"/>
              <a:t> </a:t>
            </a:r>
            <a:r>
              <a:rPr lang="ko-KR" altLang="en-US" sz="1800"/>
              <a:t>수준</a:t>
            </a:r>
          </a:p>
          <a:p>
            <a:pPr lvl="4"/>
            <a:r>
              <a:rPr lang="ko-KR" altLang="en-US" sz="1800"/>
              <a:t>다섯째</a:t>
            </a:r>
            <a:r>
              <a:rPr lang="en-US" altLang="en-US" sz="1800"/>
              <a:t> </a:t>
            </a:r>
            <a:r>
              <a:rPr lang="ko-KR" altLang="en-US" sz="1800"/>
              <a:t>수준</a:t>
            </a:r>
          </a:p>
        </p:txBody>
      </p:sp>
      <p:sp>
        <p:nvSpPr>
          <p:cNvPr id="5" name="layout4_shape3"/>
          <p:cNvSpPr>
            <a:spLocks noGrp="1"/>
          </p:cNvSpPr>
          <p:nvPr>
            <p:ph sz="half" idx="2"/>
          </p:nvPr>
        </p:nvSpPr>
        <p:spPr>
          <a:xfrm>
            <a:off x="4987925" y="1143000"/>
            <a:ext cx="4340225" cy="5105400"/>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lvl="0"/>
            <a:r>
              <a:rPr lang="ko-KR" altLang="en-US" sz="2800"/>
              <a:t>마스터</a:t>
            </a:r>
            <a:r>
              <a:rPr lang="en-US" altLang="en-US" sz="2800"/>
              <a:t> </a:t>
            </a:r>
            <a:r>
              <a:rPr lang="ko-KR" altLang="en-US" sz="2800"/>
              <a:t>텍스트</a:t>
            </a:r>
            <a:r>
              <a:rPr lang="en-US" altLang="en-US" sz="2800"/>
              <a:t> </a:t>
            </a:r>
            <a:r>
              <a:rPr lang="ko-KR" altLang="en-US" sz="2800"/>
              <a:t>스타일을</a:t>
            </a:r>
            <a:r>
              <a:rPr lang="en-US" altLang="en-US" sz="2800"/>
              <a:t> </a:t>
            </a:r>
            <a:r>
              <a:rPr lang="ko-KR" altLang="en-US" sz="2800"/>
              <a:t>편집합니다</a:t>
            </a:r>
          </a:p>
          <a:p>
            <a:pPr lvl="1"/>
            <a:r>
              <a:rPr lang="ko-KR" altLang="en-US" sz="2400"/>
              <a:t>둘째</a:t>
            </a:r>
            <a:r>
              <a:rPr lang="en-US" altLang="en-US" sz="2400"/>
              <a:t> </a:t>
            </a:r>
            <a:r>
              <a:rPr lang="ko-KR" altLang="en-US" sz="2400"/>
              <a:t>수준</a:t>
            </a:r>
          </a:p>
          <a:p>
            <a:pPr lvl="2"/>
            <a:r>
              <a:rPr lang="ko-KR" altLang="en-US" sz="2000"/>
              <a:t>셋째</a:t>
            </a:r>
            <a:r>
              <a:rPr lang="en-US" altLang="en-US" sz="2000"/>
              <a:t> </a:t>
            </a:r>
            <a:r>
              <a:rPr lang="ko-KR" altLang="en-US" sz="2000"/>
              <a:t>수준</a:t>
            </a:r>
          </a:p>
          <a:p>
            <a:pPr lvl="3"/>
            <a:r>
              <a:rPr lang="ko-KR" altLang="en-US" sz="1800"/>
              <a:t>넷째</a:t>
            </a:r>
            <a:r>
              <a:rPr lang="en-US" altLang="en-US" sz="1800"/>
              <a:t> </a:t>
            </a:r>
            <a:r>
              <a:rPr lang="ko-KR" altLang="en-US" sz="1800"/>
              <a:t>수준</a:t>
            </a:r>
          </a:p>
          <a:p>
            <a:pPr lvl="4"/>
            <a:r>
              <a:rPr lang="ko-KR" altLang="en-US" sz="1800"/>
              <a:t>다섯째</a:t>
            </a:r>
            <a:r>
              <a:rPr lang="en-US" altLang="en-US" sz="1800"/>
              <a:t> </a:t>
            </a:r>
            <a:r>
              <a:rPr lang="ko-KR" altLang="en-US" sz="1800"/>
              <a:t>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p:spTree>
      <p:nvGrpSpPr>
        <p:cNvPr id="1" name=""/>
        <p:cNvGrpSpPr/>
        <p:nvPr/>
      </p:nvGrpSpPr>
      <p:grpSpPr>
        <a:xfrm>
          <a:off x="0" y="0"/>
          <a:ext cx="0" cy="0"/>
          <a:chOff x="0" y="0"/>
          <a:chExt cx="0" cy="0"/>
        </a:xfrm>
      </p:grpSpPr>
      <p:sp>
        <p:nvSpPr>
          <p:cNvPr id="3" name="layout5_shape1"/>
          <p:cNvSpPr>
            <a:spLocks noGrp="1"/>
          </p:cNvSpPr>
          <p:nvPr>
            <p:ph type="title"/>
          </p:nvPr>
        </p:nvSpPr>
        <p:spPr>
          <a:xfrm>
            <a:off x="495300" y="274638"/>
            <a:ext cx="8915400" cy="1143000"/>
          </a:xfrm>
          <a:prstGeom prst="rect">
            <a:avLst/>
          </a:prstGeom>
        </p:spPr>
        <p:txBody>
          <a:bodyPr/>
          <a:lstStyle>
            <a:lvl1pPr>
              <a:defRPr/>
            </a:lvl1p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5_shape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p:txBody>
      </p:sp>
      <p:sp>
        <p:nvSpPr>
          <p:cNvPr id="5" name="layout5_shape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6" name="layout5_shape4"/>
          <p:cNvSpPr>
            <a:spLocks noGrp="1"/>
          </p:cNvSpPr>
          <p:nvPr>
            <p:ph type="body" sz="quarter" idx="3"/>
          </p:nvPr>
        </p:nvSpPr>
        <p:spPr>
          <a:xfrm>
            <a:off x="5032375"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p:txBody>
      </p:sp>
      <p:sp>
        <p:nvSpPr>
          <p:cNvPr id="7" name="layout5_shape5"/>
          <p:cNvSpPr>
            <a:spLocks noGrp="1"/>
          </p:cNvSpPr>
          <p:nvPr>
            <p:ph sz="quarter" idx="4"/>
          </p:nvPr>
        </p:nvSpPr>
        <p:spPr>
          <a:xfrm>
            <a:off x="5032375"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p:spTree>
      <p:nvGrpSpPr>
        <p:cNvPr id="1" name=""/>
        <p:cNvGrpSpPr/>
        <p:nvPr/>
      </p:nvGrpSpPr>
      <p:grpSpPr>
        <a:xfrm>
          <a:off x="0" y="0"/>
          <a:ext cx="0" cy="0"/>
          <a:chOff x="0" y="0"/>
          <a:chExt cx="0" cy="0"/>
        </a:xfrm>
      </p:grpSpPr>
      <p:sp>
        <p:nvSpPr>
          <p:cNvPr id="3" name="layout6_shape1"/>
          <p:cNvSpPr>
            <a:spLocks noGrp="1"/>
          </p:cNvSpPr>
          <p:nvPr>
            <p:ph type="title"/>
          </p:nvPr>
        </p:nvSpPr>
        <p:spPr>
          <a:prstGeom prst="rect">
            <a:avLst/>
          </a:prstGeom>
        </p:spPr>
        <p:txBody>
          <a:body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p:spTree>
      <p:nvGrpSpPr>
        <p:cNvPr id="1" name=""/>
        <p:cNvGrpSpPr/>
        <p:nvPr/>
      </p:nvGrpSpPr>
      <p:grpSpPr>
        <a:xfrm>
          <a:off x="0" y="0"/>
          <a:ext cx="0" cy="0"/>
          <a:chOff x="0" y="0"/>
          <a:chExt cx="0" cy="0"/>
        </a:xfrm>
      </p:grpSpPr>
      <p:sp>
        <p:nvSpPr>
          <p:cNvPr id="3" name="layout8_shape1"/>
          <p:cNvSpPr>
            <a:spLocks noGrp="1"/>
          </p:cNvSpPr>
          <p:nvPr>
            <p:ph type="title"/>
          </p:nvPr>
        </p:nvSpPr>
        <p:spPr>
          <a:xfrm>
            <a:off x="495300" y="273050"/>
            <a:ext cx="3259138" cy="1162050"/>
          </a:xfrm>
          <a:prstGeom prst="rect">
            <a:avLst/>
          </a:prstGeom>
        </p:spPr>
        <p:txBody>
          <a:bodyPr anchor="b"/>
          <a:lstStyle>
            <a:lvl1pPr algn="l">
              <a:defRPr sz="2000" b="1"/>
            </a:lvl1p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8_shape2"/>
          <p:cNvSpPr>
            <a:spLocks noGrp="1"/>
          </p:cNvSpPr>
          <p:nvPr>
            <p:ph idx="1"/>
          </p:nvPr>
        </p:nvSpPr>
        <p:spPr>
          <a:xfrm>
            <a:off x="3873500" y="273050"/>
            <a:ext cx="55372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5" name="layout8_shape3"/>
          <p:cNvSpPr>
            <a:spLocks noGrp="1"/>
          </p:cNvSpPr>
          <p:nvPr>
            <p:ph type="body" sz="half" idx="2"/>
          </p:nvPr>
        </p:nvSpPr>
        <p:spPr>
          <a:xfrm>
            <a:off x="495300" y="1435100"/>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p:spTree>
      <p:nvGrpSpPr>
        <p:cNvPr id="1" name=""/>
        <p:cNvGrpSpPr/>
        <p:nvPr/>
      </p:nvGrpSpPr>
      <p:grpSpPr>
        <a:xfrm>
          <a:off x="0" y="0"/>
          <a:ext cx="0" cy="0"/>
          <a:chOff x="0" y="0"/>
          <a:chExt cx="0" cy="0"/>
        </a:xfrm>
      </p:grpSpPr>
      <p:sp>
        <p:nvSpPr>
          <p:cNvPr id="3" name="layout9_shape1"/>
          <p:cNvSpPr>
            <a:spLocks noGrp="1"/>
          </p:cNvSpPr>
          <p:nvPr>
            <p:ph type="title"/>
          </p:nvPr>
        </p:nvSpPr>
        <p:spPr>
          <a:xfrm>
            <a:off x="1941513" y="4800600"/>
            <a:ext cx="5943600" cy="566738"/>
          </a:xfrm>
          <a:prstGeom prst="rect">
            <a:avLst/>
          </a:prstGeom>
        </p:spPr>
        <p:txBody>
          <a:bodyPr anchor="b"/>
          <a:lstStyle>
            <a:lvl1pPr algn="l">
              <a:defRPr sz="2000" b="1"/>
            </a:lvl1pPr>
          </a:lstStyle>
          <a:p>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4" name="layout9_shape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a:p>
        </p:txBody>
      </p:sp>
      <p:sp>
        <p:nvSpPr>
          <p:cNvPr id="5" name="layout9_shape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master1_picture1" descr="마스터_imel 내용1"/>
          <p:cNvPicPr>
            <a:picLocks noChangeAspect="1"/>
          </p:cNvPicPr>
          <p:nvPr/>
        </p:nvPicPr>
        <p:blipFill>
          <a:blip r:embed="rId16" cstate="print"/>
          <a:srcRect t="86528"/>
          <a:stretch>
            <a:fillRect/>
          </a:stretch>
        </p:blipFill>
        <p:spPr>
          <a:xfrm>
            <a:off x="0" y="989013"/>
            <a:ext cx="9906000" cy="153987"/>
          </a:xfrm>
          <a:prstGeom prst="rect">
            <a:avLst/>
          </a:prstGeom>
          <a:noFill/>
          <a:ln w="9525">
            <a:noFill/>
            <a:miter lim="800000"/>
          </a:ln>
        </p:spPr>
      </p:pic>
      <p:sp>
        <p:nvSpPr>
          <p:cNvPr id="4" name="master1_shape1"/>
          <p:cNvSpPr>
            <a:spLocks noGrp="1"/>
          </p:cNvSpPr>
          <p:nvPr>
            <p:ph type="title"/>
          </p:nvPr>
        </p:nvSpPr>
        <p:spPr>
          <a:xfrm>
            <a:off x="330200" y="152400"/>
            <a:ext cx="9375328" cy="685800"/>
          </a:xfrm>
          <a:prstGeom prst="rect">
            <a:avLst/>
          </a:prstGeom>
          <a:noFill/>
          <a:ln w="9525">
            <a:noFill/>
            <a:miter lim="800000"/>
          </a:ln>
          <a:effectLst/>
        </p:spPr>
        <p:txBody>
          <a:bodyPr wrap="square" lIns="91440" tIns="45720" rIns="91440" bIns="45720" anchor="ctr">
            <a:prstTxWarp prst="textNoShape">
              <a:avLst/>
            </a:prstTxWarp>
          </a:bodyPr>
          <a:lstStyle/>
          <a:p>
            <a:pPr lvl="0"/>
            <a:r>
              <a:rPr lang="ko-KR" altLang="en-US"/>
              <a:t>마스터</a:t>
            </a:r>
            <a:r>
              <a:rPr lang="en-US" altLang="en-US"/>
              <a:t> </a:t>
            </a:r>
            <a:r>
              <a:rPr lang="ko-KR" altLang="en-US"/>
              <a:t>제목</a:t>
            </a:r>
            <a:r>
              <a:rPr lang="en-US" altLang="en-US"/>
              <a:t> </a:t>
            </a:r>
            <a:r>
              <a:rPr lang="ko-KR" altLang="en-US"/>
              <a:t>스타일</a:t>
            </a:r>
            <a:r>
              <a:rPr lang="en-US" altLang="en-US"/>
              <a:t> </a:t>
            </a:r>
            <a:r>
              <a:rPr lang="ko-KR" altLang="en-US"/>
              <a:t>편집</a:t>
            </a:r>
          </a:p>
        </p:txBody>
      </p:sp>
      <p:sp>
        <p:nvSpPr>
          <p:cNvPr id="5" name="master1_shape2"/>
          <p:cNvSpPr>
            <a:spLocks noGrp="1"/>
          </p:cNvSpPr>
          <p:nvPr>
            <p:ph type="body" idx="1"/>
          </p:nvPr>
        </p:nvSpPr>
        <p:spPr>
          <a:xfrm>
            <a:off x="495300" y="1143000"/>
            <a:ext cx="8922196" cy="5105400"/>
          </a:xfrm>
          <a:prstGeom prst="rect">
            <a:avLst/>
          </a:prstGeom>
          <a:noFill/>
          <a:ln w="9525">
            <a:noFill/>
            <a:miter lim="800000"/>
          </a:ln>
          <a:effectLst/>
        </p:spPr>
        <p:txBody>
          <a:bodyPr wrap="square" lIns="91440" tIns="45720" rIns="91440" bIns="45720" anchor="t">
            <a:prstTxWarp prst="textNoShape">
              <a:avLst/>
            </a:prstTxWarp>
          </a:bodyPr>
          <a:lstStyle/>
          <a:p>
            <a:pPr lvl="0"/>
            <a:r>
              <a:rPr lang="ko-KR" altLang="en-US"/>
              <a:t>마스터</a:t>
            </a:r>
            <a:r>
              <a:rPr lang="en-US" altLang="en-US"/>
              <a:t> </a:t>
            </a:r>
            <a:r>
              <a:rPr lang="ko-KR" altLang="en-US"/>
              <a:t>텍스트</a:t>
            </a:r>
            <a:r>
              <a:rPr lang="en-US" altLang="en-US"/>
              <a:t> </a:t>
            </a:r>
            <a:r>
              <a:rPr lang="ko-KR" altLang="en-US"/>
              <a:t>스타일을</a:t>
            </a:r>
            <a:r>
              <a:rPr lang="en-US" altLang="en-US"/>
              <a:t> </a:t>
            </a:r>
            <a:r>
              <a:rPr lang="ko-KR" altLang="en-US"/>
              <a:t>편집합니다</a:t>
            </a:r>
          </a:p>
          <a:p>
            <a:pPr lvl="1"/>
            <a:r>
              <a:rPr lang="ko-KR" altLang="en-US"/>
              <a:t>둘째</a:t>
            </a:r>
            <a:r>
              <a:rPr lang="en-US" altLang="en-US"/>
              <a:t> </a:t>
            </a:r>
            <a:r>
              <a:rPr lang="ko-KR" altLang="en-US"/>
              <a:t>수준</a:t>
            </a:r>
          </a:p>
          <a:p>
            <a:pPr lvl="2"/>
            <a:r>
              <a:rPr lang="ko-KR" altLang="en-US"/>
              <a:t>셋째</a:t>
            </a:r>
            <a:r>
              <a:rPr lang="en-US" altLang="en-US"/>
              <a:t> </a:t>
            </a:r>
            <a:r>
              <a:rPr lang="ko-KR" altLang="en-US"/>
              <a:t>수준</a:t>
            </a:r>
          </a:p>
          <a:p>
            <a:pPr lvl="3"/>
            <a:r>
              <a:rPr lang="ko-KR" altLang="en-US"/>
              <a:t>넷째</a:t>
            </a:r>
            <a:r>
              <a:rPr lang="en-US" altLang="en-US"/>
              <a:t> </a:t>
            </a:r>
            <a:r>
              <a:rPr lang="ko-KR" altLang="en-US"/>
              <a:t>수준</a:t>
            </a:r>
          </a:p>
          <a:p>
            <a:pPr lvl="4"/>
            <a:r>
              <a:rPr lang="ko-KR" altLang="en-US"/>
              <a:t>다섯째</a:t>
            </a:r>
            <a:r>
              <a:rPr lang="en-US" altLang="en-US"/>
              <a:t> </a:t>
            </a:r>
            <a:r>
              <a:rPr lang="ko-KR" altLang="en-US"/>
              <a:t>수준</a:t>
            </a:r>
          </a:p>
        </p:txBody>
      </p:sp>
      <p:sp>
        <p:nvSpPr>
          <p:cNvPr id="6" name="master1_shape3"/>
          <p:cNvSpPr/>
          <p:nvPr/>
        </p:nvSpPr>
        <p:spPr>
          <a:xfrm>
            <a:off x="165100" y="6477000"/>
            <a:ext cx="495300" cy="304800"/>
          </a:xfrm>
          <a:prstGeom prst="rect">
            <a:avLst/>
          </a:prstGeom>
          <a:noFill/>
          <a:ln w="9525">
            <a:noFill/>
            <a:miter lim="800000"/>
          </a:ln>
          <a:effectLst/>
        </p:spPr>
        <p:txBody>
          <a:bodyPr>
            <a:spAutoFit/>
          </a:bodyPr>
          <a:lstStyle/>
          <a:p>
            <a:pPr algn="l" latinLnBrk="1">
              <a:spcBef>
                <a:spcPct val="50000"/>
              </a:spcBef>
              <a:spcAft>
                <a:spcPct val="0"/>
              </a:spcAft>
            </a:pPr>
            <a:fld id="{4BEDD84E-25D4-4983-8AA1-2863C96F08D9}" type="slidenum">
              <a:rPr lang="en-US" sz="1400" b="1" kern="1200">
                <a:solidFill>
                  <a:srgbClr val="000066"/>
                </a:solidFill>
                <a:latin typeface="HY헤드라인M"/>
                <a:ea typeface="HY헤드라인M"/>
                <a:cs typeface="Arial Unicode MS"/>
              </a:rPr>
              <a:t>‹#›</a:t>
            </a:fld>
            <a:endParaRPr sz="1400" b="1" kern="1200">
              <a:solidFill>
                <a:srgbClr val="000066"/>
              </a:solidFill>
              <a:latin typeface="HY헤드라인M"/>
              <a:ea typeface="HY헤드라인M"/>
              <a:cs typeface="Arial Unicode MS"/>
            </a:endParaRPr>
          </a:p>
        </p:txBody>
      </p:sp>
      <p:pic>
        <p:nvPicPr>
          <p:cNvPr id="7" name="master1_picture2" descr="line_woo"/>
          <p:cNvPicPr>
            <a:picLocks noChangeAspect="1"/>
          </p:cNvPicPr>
          <p:nvPr/>
        </p:nvPicPr>
        <p:blipFill>
          <a:blip r:embed="rId17" cstate="print"/>
          <a:stretch>
            <a:fillRect/>
          </a:stretch>
        </p:blipFill>
        <p:spPr>
          <a:xfrm>
            <a:off x="304800" y="6381750"/>
            <a:ext cx="8104188" cy="103188"/>
          </a:xfrm>
          <a:prstGeom prst="rect">
            <a:avLst/>
          </a:prstGeom>
          <a:noFill/>
          <a:ln w="9525">
            <a:noFill/>
            <a:miter lim="800000"/>
          </a:ln>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l" latinLnBrk="1">
        <a:lnSpc>
          <a:spcPct val="90000"/>
        </a:lnSpc>
        <a:spcBef>
          <a:spcPct val="0"/>
        </a:spcBef>
        <a:spcAft>
          <a:spcPct val="0"/>
        </a:spcAft>
        <a:defRPr sz="3200">
          <a:solidFill>
            <a:srgbClr val="A50021"/>
          </a:solidFill>
          <a:effectLst/>
          <a:latin typeface="+mj-lt"/>
          <a:ea typeface="+mj-ea"/>
          <a:cs typeface="+mj-cs"/>
        </a:defRPr>
      </a:lvl1pPr>
      <a:lvl2pPr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2pPr>
      <a:lvl3pPr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3pPr>
      <a:lvl4pPr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4pPr>
      <a:lvl5pPr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5pPr>
      <a:lvl6pPr marL="457200"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6pPr>
      <a:lvl7pPr marL="914400"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7pPr>
      <a:lvl8pPr marL="1371600"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8pPr>
      <a:lvl9pPr marL="1828800" algn="l" latinLnBrk="1">
        <a:lnSpc>
          <a:spcPct val="90000"/>
        </a:lnSpc>
        <a:spcBef>
          <a:spcPct val="0"/>
        </a:spcBef>
        <a:spcAft>
          <a:spcPct val="0"/>
        </a:spcAft>
        <a:defRPr sz="3200">
          <a:solidFill>
            <a:srgbClr val="A50021"/>
          </a:solidFill>
          <a:effectLst>
            <a:outerShdw blurRad="38100" dist="38100" dir="2700000" algn="tl">
              <a:srgbClr val="C0C0C0"/>
            </a:outerShdw>
          </a:effectLst>
          <a:latin typeface="HY헤드라인M"/>
          <a:ea typeface="HY헤드라인M"/>
        </a:defRPr>
      </a:lvl9pPr>
    </p:titleStyle>
    <p:bodyStyle>
      <a:lvl1pPr marL="384175" indent="-384175" algn="l" latinLnBrk="1">
        <a:spcBef>
          <a:spcPct val="20000"/>
        </a:spcBef>
        <a:spcAft>
          <a:spcPct val="0"/>
        </a:spcAft>
        <a:buFont typeface="Wingdings" pitchFamily="2" charset="2"/>
        <a:buChar char="q"/>
        <a:defRPr sz="2600">
          <a:solidFill>
            <a:schemeClr val="tx1"/>
          </a:solidFill>
          <a:effectLst/>
          <a:latin typeface="+mn-lt"/>
          <a:ea typeface="+mn-ea"/>
          <a:cs typeface="+mn-cs"/>
        </a:defRPr>
      </a:lvl1pPr>
      <a:lvl2pPr marL="854075" indent="-279400" algn="l" latinLnBrk="1">
        <a:spcBef>
          <a:spcPct val="20000"/>
        </a:spcBef>
        <a:spcAft>
          <a:spcPct val="0"/>
        </a:spcAft>
        <a:buFont typeface="Wingdings" pitchFamily="2" charset="2"/>
        <a:buChar char="Ø"/>
        <a:defRPr sz="2400">
          <a:solidFill>
            <a:schemeClr val="tx1"/>
          </a:solidFill>
          <a:effectLst/>
          <a:latin typeface="+mn-lt"/>
          <a:ea typeface="+mn-ea"/>
        </a:defRPr>
      </a:lvl2pPr>
      <a:lvl3pPr marL="1273175" indent="-228600" algn="l" latinLnBrk="1">
        <a:spcBef>
          <a:spcPct val="20000"/>
        </a:spcBef>
        <a:spcAft>
          <a:spcPct val="0"/>
        </a:spcAft>
        <a:buChar char="•"/>
        <a:defRPr sz="2000">
          <a:solidFill>
            <a:schemeClr val="tx1"/>
          </a:solidFill>
          <a:effectLst/>
          <a:latin typeface="+mn-lt"/>
          <a:ea typeface="+mn-ea"/>
        </a:defRPr>
      </a:lvl3pPr>
      <a:lvl4pPr marL="1692275" indent="-228600" algn="l" latinLnBrk="1">
        <a:spcBef>
          <a:spcPct val="20000"/>
        </a:spcBef>
        <a:spcAft>
          <a:spcPct val="0"/>
        </a:spcAft>
        <a:buChar char="–"/>
        <a:defRPr sz="1600">
          <a:solidFill>
            <a:schemeClr val="tx1"/>
          </a:solidFill>
          <a:effectLst/>
          <a:latin typeface="+mn-lt"/>
          <a:ea typeface="+mn-ea"/>
        </a:defRPr>
      </a:lvl4pPr>
      <a:lvl5pPr marL="2111375" indent="-228600" algn="l" latinLnBrk="1">
        <a:spcBef>
          <a:spcPct val="20000"/>
        </a:spcBef>
        <a:spcAft>
          <a:spcPct val="0"/>
        </a:spcAft>
        <a:buFont typeface="Wingdings" pitchFamily="2" charset="2"/>
        <a:buChar char="ü"/>
        <a:defRPr sz="1600">
          <a:solidFill>
            <a:schemeClr val="tx1"/>
          </a:solidFill>
          <a:effectLst/>
          <a:latin typeface="+mn-lt"/>
          <a:ea typeface="+mn-ea"/>
        </a:defRPr>
      </a:lvl5pPr>
      <a:lvl6pPr marL="2568575" indent="-228600" algn="l" latinLnBrk="1">
        <a:spcBef>
          <a:spcPct val="20000"/>
        </a:spcBef>
        <a:spcAft>
          <a:spcPct val="0"/>
        </a:spcAft>
        <a:buFont typeface="Wingdings" pitchFamily="2" charset="2"/>
        <a:buChar char="ü"/>
        <a:defRPr sz="1600">
          <a:solidFill>
            <a:schemeClr val="tx1"/>
          </a:solidFill>
          <a:effectLst>
            <a:outerShdw blurRad="38100" dist="38100" dir="2700000" algn="tl">
              <a:srgbClr val="C0C0C0"/>
            </a:outerShdw>
          </a:effectLst>
          <a:latin typeface="+mn-lt"/>
          <a:ea typeface="+mn-ea"/>
        </a:defRPr>
      </a:lvl6pPr>
      <a:lvl7pPr marL="3025775" indent="-228600" algn="l" latinLnBrk="1">
        <a:spcBef>
          <a:spcPct val="20000"/>
        </a:spcBef>
        <a:spcAft>
          <a:spcPct val="0"/>
        </a:spcAft>
        <a:buFont typeface="Wingdings" pitchFamily="2" charset="2"/>
        <a:buChar char="ü"/>
        <a:defRPr sz="1600">
          <a:solidFill>
            <a:schemeClr val="tx1"/>
          </a:solidFill>
          <a:effectLst>
            <a:outerShdw blurRad="38100" dist="38100" dir="2700000" algn="tl">
              <a:srgbClr val="C0C0C0"/>
            </a:outerShdw>
          </a:effectLst>
          <a:latin typeface="+mn-lt"/>
          <a:ea typeface="+mn-ea"/>
        </a:defRPr>
      </a:lvl7pPr>
      <a:lvl8pPr marL="3482975" indent="-228600" algn="l" latinLnBrk="1">
        <a:spcBef>
          <a:spcPct val="20000"/>
        </a:spcBef>
        <a:spcAft>
          <a:spcPct val="0"/>
        </a:spcAft>
        <a:buFont typeface="Wingdings" pitchFamily="2" charset="2"/>
        <a:buChar char="ü"/>
        <a:defRPr sz="1600">
          <a:solidFill>
            <a:schemeClr val="tx1"/>
          </a:solidFill>
          <a:effectLst>
            <a:outerShdw blurRad="38100" dist="38100" dir="2700000" algn="tl">
              <a:srgbClr val="C0C0C0"/>
            </a:outerShdw>
          </a:effectLst>
          <a:latin typeface="+mn-lt"/>
          <a:ea typeface="+mn-ea"/>
        </a:defRPr>
      </a:lvl8pPr>
      <a:lvl9pPr marL="3940175" indent="-228600" algn="l" latinLnBrk="1">
        <a:spcBef>
          <a:spcPct val="20000"/>
        </a:spcBef>
        <a:spcAft>
          <a:spcPct val="0"/>
        </a:spcAft>
        <a:buFont typeface="Wingdings" pitchFamily="2" charset="2"/>
        <a:buChar char="ü"/>
        <a:defRPr sz="1600">
          <a:solidFill>
            <a:schemeClr val="tx1"/>
          </a:solidFill>
          <a:effectLst>
            <a:outerShdw blurRad="38100" dist="38100" dir="2700000" algn="tl">
              <a:srgbClr val="C0C0C0"/>
            </a:outerShdw>
          </a:effectLst>
          <a:latin typeface="+mn-lt"/>
          <a:ea typeface="+mn-ea"/>
        </a:defRPr>
      </a:lvl9pPr>
    </p:bodyStyle>
    <p:otherStyle>
      <a:lvl1pPr marL="0" algn="l" defTabSz="914400" latinLnBrk="1">
        <a:defRPr sz="1800" kern="1200">
          <a:solidFill>
            <a:schemeClr val="tx1"/>
          </a:solidFill>
          <a:latin typeface="+mn-lt"/>
          <a:ea typeface="+mn-ea"/>
          <a:cs typeface="+mn-cs"/>
        </a:defRPr>
      </a:lvl1pPr>
      <a:lvl2pPr marL="457200" algn="l" defTabSz="914400" latinLnBrk="1">
        <a:defRPr sz="1800" kern="1200">
          <a:solidFill>
            <a:schemeClr val="tx1"/>
          </a:solidFill>
          <a:latin typeface="+mn-lt"/>
          <a:ea typeface="+mn-ea"/>
          <a:cs typeface="+mn-cs"/>
        </a:defRPr>
      </a:lvl2pPr>
      <a:lvl3pPr marL="914400" algn="l" defTabSz="914400" latinLnBrk="1">
        <a:defRPr sz="1800" kern="1200">
          <a:solidFill>
            <a:schemeClr val="tx1"/>
          </a:solidFill>
          <a:latin typeface="+mn-lt"/>
          <a:ea typeface="+mn-ea"/>
          <a:cs typeface="+mn-cs"/>
        </a:defRPr>
      </a:lvl3pPr>
      <a:lvl4pPr marL="1371600" algn="l" defTabSz="914400" latinLnBrk="1">
        <a:defRPr sz="1800" kern="1200">
          <a:solidFill>
            <a:schemeClr val="tx1"/>
          </a:solidFill>
          <a:latin typeface="+mn-lt"/>
          <a:ea typeface="+mn-ea"/>
          <a:cs typeface="+mn-cs"/>
        </a:defRPr>
      </a:lvl4pPr>
      <a:lvl5pPr marL="1828800" algn="l" defTabSz="914400" latinLnBrk="1">
        <a:defRPr sz="1800" kern="1200">
          <a:solidFill>
            <a:schemeClr val="tx1"/>
          </a:solidFill>
          <a:latin typeface="+mn-lt"/>
          <a:ea typeface="+mn-ea"/>
          <a:cs typeface="+mn-cs"/>
        </a:defRPr>
      </a:lvl5pPr>
      <a:lvl6pPr marL="2286000" algn="l" defTabSz="914400" latinLnBrk="1">
        <a:defRPr sz="1800" kern="1200">
          <a:solidFill>
            <a:schemeClr val="tx1"/>
          </a:solidFill>
          <a:latin typeface="+mn-lt"/>
          <a:ea typeface="+mn-ea"/>
          <a:cs typeface="+mn-cs"/>
        </a:defRPr>
      </a:lvl6pPr>
      <a:lvl7pPr marL="2743200" algn="l" defTabSz="914400" latinLnBrk="1">
        <a:defRPr sz="1800" kern="1200">
          <a:solidFill>
            <a:schemeClr val="tx1"/>
          </a:solidFill>
          <a:latin typeface="+mn-lt"/>
          <a:ea typeface="+mn-ea"/>
          <a:cs typeface="+mn-cs"/>
        </a:defRPr>
      </a:lvl7pPr>
      <a:lvl8pPr marL="3200400" algn="l" defTabSz="914400" latinLnBrk="1">
        <a:defRPr sz="1800" kern="1200">
          <a:solidFill>
            <a:schemeClr val="tx1"/>
          </a:solidFill>
          <a:latin typeface="+mn-lt"/>
          <a:ea typeface="+mn-ea"/>
          <a:cs typeface="+mn-cs"/>
        </a:defRPr>
      </a:lvl8pPr>
      <a:lvl9pPr marL="3657600" algn="l" defTabSz="914400" latinLnBrk="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image" Target="../media/image4.jpeg"/><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jpeg"/><Relationship Id="rId17" Type="http://schemas.openxmlformats.org/officeDocument/2006/relationships/image" Target="../media/image18.png"/><Relationship Id="rId2" Type="http://schemas.openxmlformats.org/officeDocument/2006/relationships/image" Target="../media/image3.jpeg"/><Relationship Id="rId16" Type="http://schemas.openxmlformats.org/officeDocument/2006/relationships/image" Target="../media/image17.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hyperlink" Target="http://necial.blogspot.com/" TargetMode="Externa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_shape1"/>
          <p:cNvSpPr/>
          <p:nvPr/>
        </p:nvSpPr>
        <p:spPr>
          <a:xfrm>
            <a:off x="200025" y="188912"/>
            <a:ext cx="9505950" cy="6480175"/>
          </a:xfrm>
          <a:prstGeom prst="rect">
            <a:avLst/>
          </a:prstGeom>
          <a:solidFill>
            <a:schemeClr val="bg1"/>
          </a:solidFill>
          <a:ln w="3175" cap="flat">
            <a:noFill/>
            <a:prstDash val="solid"/>
          </a:ln>
          <a:effectLst>
            <a:outerShdw blurRad="241300" dist="254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wrap="square" lIns="72001" tIns="0" rIns="72001" bIns="0" anchor="ctr">
            <a:prstTxWarp prst="textNoShape">
              <a:avLst/>
            </a:prstTxWarp>
            <a:noAutofit/>
          </a:bodyPr>
          <a:lstStyle/>
          <a:p>
            <a:pPr algn="ctr" latinLnBrk="1">
              <a:lnSpc>
                <a:spcPct val="114000"/>
              </a:lnSpc>
              <a:spcBef>
                <a:spcPct val="0"/>
              </a:spcBef>
              <a:spcAft>
                <a:spcPct val="0"/>
              </a:spcAft>
            </a:pPr>
            <a:endParaRPr sz="1100" kern="1200">
              <a:ln>
                <a:solidFill>
                  <a:schemeClr val="bg1">
                    <a:alpha val="0"/>
                  </a:schemeClr>
                </a:solidFill>
              </a:ln>
              <a:solidFill>
                <a:schemeClr val="bg1"/>
              </a:solidFill>
              <a:latin typeface="나눔스퀘어 Bold"/>
              <a:ea typeface="나눔스퀘어 Bold"/>
              <a:cs typeface="+mj-cs"/>
            </a:endParaRPr>
          </a:p>
        </p:txBody>
      </p:sp>
      <p:sp>
        <p:nvSpPr>
          <p:cNvPr id="4" name="slide1_shape2"/>
          <p:cNvSpPr/>
          <p:nvPr/>
        </p:nvSpPr>
        <p:spPr>
          <a:xfrm>
            <a:off x="2578100" y="1118049"/>
            <a:ext cx="4749800" cy="4621894"/>
          </a:xfrm>
          <a:prstGeom prst="rect">
            <a:avLst/>
          </a:prstGeom>
          <a:solidFill>
            <a:schemeClr val="tx1">
              <a:alpha val="94000"/>
              <a:lumMod val="75000"/>
              <a:lumOff val="25000"/>
            </a:schemeClr>
          </a:solidFill>
          <a:ln w="25400" cap="flat">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spcBef>
                <a:spcPct val="0"/>
              </a:spcBef>
              <a:spcAft>
                <a:spcPct val="0"/>
              </a:spcAft>
            </a:pPr>
            <a:endParaRPr sz="1000" kern="1200">
              <a:solidFill>
                <a:schemeClr val="tx1"/>
              </a:solidFill>
              <a:latin typeface="+mj-ea"/>
              <a:ea typeface="+mj-ea"/>
              <a:cs typeface="Arial Unicode MS"/>
            </a:endParaRPr>
          </a:p>
        </p:txBody>
      </p:sp>
      <p:sp>
        <p:nvSpPr>
          <p:cNvPr id="5" name="slide1_shape3"/>
          <p:cNvSpPr/>
          <p:nvPr/>
        </p:nvSpPr>
        <p:spPr>
          <a:xfrm>
            <a:off x="2578101" y="5794133"/>
            <a:ext cx="4749795" cy="359003"/>
          </a:xfrm>
          <a:prstGeom prst="rect">
            <a:avLst/>
          </a:prstGeom>
          <a:noFill/>
          <a:ln w="9525">
            <a:noFill/>
            <a:miter lim="800000"/>
          </a:ln>
          <a:effectLst/>
        </p:spPr>
        <p:txBody>
          <a:bodyPr wrap="square" lIns="0" tIns="0" rIns="0" bIns="0" anchor="ctr">
            <a:noAutofit/>
          </a:bodyPr>
          <a:lstStyle/>
          <a:p>
            <a:pPr algn="dist" latinLnBrk="1">
              <a:spcBef>
                <a:spcPct val="0"/>
              </a:spcBef>
              <a:spcAft>
                <a:spcPct val="0"/>
              </a:spcAft>
            </a:pPr>
            <a:r>
              <a:rPr lang="ko-KR" altLang="en-US" sz="799" b="1" kern="1200" dirty="0" err="1">
                <a:ln>
                  <a:solidFill>
                    <a:schemeClr val="bg1">
                      <a:alpha val="0"/>
                    </a:schemeClr>
                  </a:solidFill>
                </a:ln>
                <a:solidFill>
                  <a:srgbClr val="4E4D5E"/>
                </a:solidFill>
                <a:latin typeface="+mj-lt"/>
                <a:ea typeface="+mj-ea"/>
                <a:cs typeface="+mj-cs"/>
              </a:rPr>
              <a:t>리진</a:t>
            </a:r>
            <a:r>
              <a:rPr lang="en-US" altLang="ko-KR" sz="799" b="1" kern="1200" dirty="0">
                <a:ln>
                  <a:solidFill>
                    <a:schemeClr val="bg1">
                      <a:alpha val="0"/>
                    </a:schemeClr>
                  </a:solidFill>
                </a:ln>
                <a:solidFill>
                  <a:srgbClr val="4E4D5E"/>
                </a:solidFill>
                <a:latin typeface="+mj-lt"/>
                <a:ea typeface="+mj-ea"/>
                <a:cs typeface="+mj-cs"/>
              </a:rPr>
              <a:t>/ </a:t>
            </a:r>
            <a:r>
              <a:rPr lang="ko-KR" altLang="en-US" sz="799" b="1" kern="1200" dirty="0" err="1">
                <a:ln>
                  <a:solidFill>
                    <a:schemeClr val="bg1">
                      <a:alpha val="0"/>
                    </a:schemeClr>
                  </a:solidFill>
                </a:ln>
                <a:solidFill>
                  <a:srgbClr val="4E4D5E"/>
                </a:solidFill>
                <a:latin typeface="+mj-lt"/>
                <a:ea typeface="+mj-ea"/>
                <a:cs typeface="+mj-cs"/>
              </a:rPr>
              <a:t>권창범</a:t>
            </a:r>
            <a:r>
              <a:rPr lang="en-US" altLang="en-US" sz="799" b="1" kern="1200" dirty="0">
                <a:ln>
                  <a:solidFill>
                    <a:schemeClr val="bg1">
                      <a:alpha val="0"/>
                    </a:schemeClr>
                  </a:solidFill>
                </a:ln>
                <a:solidFill>
                  <a:srgbClr val="4E4D5E"/>
                </a:solidFill>
                <a:latin typeface="+mj-lt"/>
                <a:ea typeface="+mj-ea"/>
                <a:cs typeface="+mj-cs"/>
              </a:rPr>
              <a:t> </a:t>
            </a:r>
            <a:r>
              <a:rPr lang="en-US" altLang="ko-KR" sz="799" b="1" kern="1200" dirty="0">
                <a:ln>
                  <a:solidFill>
                    <a:schemeClr val="bg1">
                      <a:alpha val="0"/>
                    </a:schemeClr>
                  </a:solidFill>
                </a:ln>
                <a:solidFill>
                  <a:srgbClr val="4E4D5E"/>
                </a:solidFill>
                <a:latin typeface="+mj-lt"/>
                <a:ea typeface="+mj-ea"/>
                <a:cs typeface="+mj-cs"/>
              </a:rPr>
              <a:t>/ </a:t>
            </a:r>
            <a:r>
              <a:rPr lang="ko-KR" altLang="en-US" sz="799" b="1" kern="1200" dirty="0" err="1">
                <a:ln>
                  <a:solidFill>
                    <a:schemeClr val="bg1">
                      <a:alpha val="0"/>
                    </a:schemeClr>
                  </a:solidFill>
                </a:ln>
                <a:solidFill>
                  <a:srgbClr val="4E4D5E"/>
                </a:solidFill>
                <a:latin typeface="+mj-lt"/>
                <a:ea typeface="+mj-ea"/>
                <a:cs typeface="+mj-cs"/>
              </a:rPr>
              <a:t>김규환</a:t>
            </a:r>
            <a:r>
              <a:rPr lang="en-US" altLang="en-US" sz="799" b="1" kern="1200" dirty="0">
                <a:ln>
                  <a:solidFill>
                    <a:schemeClr val="bg1">
                      <a:alpha val="0"/>
                    </a:schemeClr>
                  </a:solidFill>
                </a:ln>
                <a:solidFill>
                  <a:srgbClr val="4E4D5E"/>
                </a:solidFill>
                <a:latin typeface="+mj-lt"/>
                <a:ea typeface="+mj-ea"/>
                <a:cs typeface="+mj-cs"/>
              </a:rPr>
              <a:t> </a:t>
            </a:r>
            <a:r>
              <a:rPr lang="en-US" altLang="ko-KR" sz="799" b="1" kern="1200" dirty="0">
                <a:ln>
                  <a:solidFill>
                    <a:schemeClr val="bg1">
                      <a:alpha val="0"/>
                    </a:schemeClr>
                  </a:solidFill>
                </a:ln>
                <a:solidFill>
                  <a:srgbClr val="4E4D5E"/>
                </a:solidFill>
                <a:latin typeface="+mj-lt"/>
                <a:ea typeface="+mj-ea"/>
                <a:cs typeface="+mj-cs"/>
              </a:rPr>
              <a:t>/ </a:t>
            </a:r>
            <a:r>
              <a:rPr lang="ko-KR" altLang="en-US" sz="799" b="1" kern="1200" dirty="0" err="1">
                <a:ln>
                  <a:solidFill>
                    <a:schemeClr val="bg1">
                      <a:alpha val="0"/>
                    </a:schemeClr>
                  </a:solidFill>
                </a:ln>
                <a:solidFill>
                  <a:srgbClr val="4E4D5E"/>
                </a:solidFill>
                <a:latin typeface="+mj-lt"/>
                <a:ea typeface="+mj-ea"/>
                <a:cs typeface="+mj-cs"/>
              </a:rPr>
              <a:t>반현진</a:t>
            </a:r>
            <a:r>
              <a:rPr lang="en-US" altLang="ko-KR" sz="799" b="1" kern="1200" dirty="0">
                <a:ln>
                  <a:solidFill>
                    <a:schemeClr val="bg1">
                      <a:alpha val="0"/>
                    </a:schemeClr>
                  </a:solidFill>
                </a:ln>
                <a:solidFill>
                  <a:srgbClr val="4E4D5E"/>
                </a:solidFill>
                <a:latin typeface="+mj-lt"/>
                <a:ea typeface="+mj-ea"/>
                <a:cs typeface="+mj-cs"/>
              </a:rPr>
              <a:t> / </a:t>
            </a:r>
            <a:r>
              <a:rPr lang="ko-KR" altLang="en-US" sz="799" b="1" kern="1200" dirty="0">
                <a:ln>
                  <a:solidFill>
                    <a:schemeClr val="bg1">
                      <a:alpha val="0"/>
                    </a:schemeClr>
                  </a:solidFill>
                </a:ln>
                <a:solidFill>
                  <a:srgbClr val="4E4D5E"/>
                </a:solidFill>
                <a:latin typeface="+mj-lt"/>
                <a:ea typeface="+mj-ea"/>
                <a:cs typeface="+mj-cs"/>
              </a:rPr>
              <a:t>송두영</a:t>
            </a:r>
            <a:r>
              <a:rPr lang="en-US" altLang="en-US" sz="799" b="1" kern="1200" dirty="0">
                <a:ln>
                  <a:solidFill>
                    <a:schemeClr val="bg1">
                      <a:alpha val="0"/>
                    </a:schemeClr>
                  </a:solidFill>
                </a:ln>
                <a:solidFill>
                  <a:srgbClr val="4E4D5E"/>
                </a:solidFill>
                <a:latin typeface="+mj-lt"/>
                <a:ea typeface="+mj-ea"/>
                <a:cs typeface="+mj-cs"/>
              </a:rPr>
              <a:t> </a:t>
            </a:r>
            <a:r>
              <a:rPr lang="en-US" altLang="ko-KR" sz="799" b="1" kern="1200" dirty="0">
                <a:ln>
                  <a:solidFill>
                    <a:schemeClr val="bg1">
                      <a:alpha val="0"/>
                    </a:schemeClr>
                  </a:solidFill>
                </a:ln>
                <a:solidFill>
                  <a:srgbClr val="4E4D5E"/>
                </a:solidFill>
                <a:latin typeface="+mj-lt"/>
                <a:ea typeface="+mj-ea"/>
                <a:cs typeface="+mj-cs"/>
              </a:rPr>
              <a:t>/ </a:t>
            </a:r>
            <a:r>
              <a:rPr lang="ko-KR" altLang="en-US" sz="799" b="1" kern="1200" dirty="0">
                <a:ln>
                  <a:solidFill>
                    <a:schemeClr val="bg1">
                      <a:alpha val="0"/>
                    </a:schemeClr>
                  </a:solidFill>
                </a:ln>
                <a:solidFill>
                  <a:srgbClr val="4E4D5E"/>
                </a:solidFill>
                <a:latin typeface="+mj-lt"/>
                <a:ea typeface="+mj-ea"/>
                <a:cs typeface="+mj-cs"/>
              </a:rPr>
              <a:t>이동규</a:t>
            </a:r>
            <a:endParaRPr sz="799" b="1" kern="1200" dirty="0">
              <a:ln>
                <a:solidFill>
                  <a:schemeClr val="bg1">
                    <a:alpha val="0"/>
                  </a:schemeClr>
                </a:solidFill>
              </a:ln>
              <a:solidFill>
                <a:srgbClr val="4E4D5E"/>
              </a:solidFill>
              <a:latin typeface="+mj-lt"/>
              <a:ea typeface="+mj-ea"/>
              <a:cs typeface="+mj-cs"/>
            </a:endParaRPr>
          </a:p>
        </p:txBody>
      </p:sp>
      <p:sp>
        <p:nvSpPr>
          <p:cNvPr id="6" name="slide1_shape4"/>
          <p:cNvSpPr/>
          <p:nvPr/>
        </p:nvSpPr>
        <p:spPr>
          <a:xfrm>
            <a:off x="2587270" y="2513537"/>
            <a:ext cx="4814002" cy="2006018"/>
          </a:xfrm>
          <a:prstGeom prst="rect">
            <a:avLst/>
          </a:prstGeom>
          <a:noFill/>
          <a:ln w="9525">
            <a:noFill/>
            <a:miter lim="800000"/>
          </a:ln>
          <a:effectLst/>
        </p:spPr>
        <p:txBody>
          <a:bodyPr wrap="square" lIns="144000" tIns="0" rIns="180000" bIns="0" anchor="ctr">
            <a:noAutofit/>
          </a:bodyPr>
          <a:lstStyle/>
          <a:p>
            <a:pPr algn="ctr" latinLnBrk="1">
              <a:spcBef>
                <a:spcPct val="0"/>
              </a:spcBef>
              <a:spcAft>
                <a:spcPct val="0"/>
              </a:spcAft>
            </a:pPr>
            <a:r>
              <a:rPr lang="en-US" altLang="ko-KR" sz="3600" kern="1200">
                <a:ln>
                  <a:solidFill>
                    <a:schemeClr val="bg1">
                      <a:alpha val="0"/>
                    </a:schemeClr>
                  </a:solidFill>
                </a:ln>
                <a:solidFill>
                  <a:srgbClr val="0070C0">
                    <a:alpha val="50000"/>
                  </a:srgbClr>
                </a:solidFill>
                <a:latin typeface="+mj-ea"/>
                <a:ea typeface="+mj-ea"/>
                <a:cs typeface="+mj-cs"/>
              </a:rPr>
              <a:t>Metaverse</a:t>
            </a:r>
          </a:p>
          <a:p>
            <a:pPr algn="ctr" latinLnBrk="1">
              <a:spcBef>
                <a:spcPct val="0"/>
              </a:spcBef>
              <a:spcAft>
                <a:spcPct val="0"/>
              </a:spcAft>
            </a:pPr>
            <a:r>
              <a:rPr lang="en-US" altLang="ko-KR" sz="3600" kern="1200">
                <a:ln>
                  <a:solidFill>
                    <a:schemeClr val="bg1">
                      <a:alpha val="0"/>
                    </a:schemeClr>
                  </a:solidFill>
                </a:ln>
                <a:solidFill>
                  <a:srgbClr val="0070C0">
                    <a:alpha val="50000"/>
                  </a:srgbClr>
                </a:solidFill>
                <a:latin typeface="+mj-ea"/>
                <a:ea typeface="+mj-ea"/>
                <a:cs typeface="+mj-cs"/>
              </a:rPr>
              <a:t>Nft Quiz </a:t>
            </a:r>
            <a:r>
              <a:rPr lang="ko-KR" altLang="en-US" sz="3600" kern="1200">
                <a:ln>
                  <a:solidFill>
                    <a:schemeClr val="bg1">
                      <a:alpha val="0"/>
                    </a:schemeClr>
                  </a:solidFill>
                </a:ln>
                <a:solidFill>
                  <a:srgbClr val="0070C0">
                    <a:alpha val="50000"/>
                  </a:srgbClr>
                </a:solidFill>
                <a:latin typeface="+mj-ea"/>
                <a:ea typeface="+mj-ea"/>
                <a:cs typeface="+mj-cs"/>
              </a:rPr>
              <a:t>대회</a:t>
            </a:r>
            <a:endParaRPr sz="3600" kern="1200">
              <a:ln>
                <a:solidFill>
                  <a:schemeClr val="bg1">
                    <a:alpha val="0"/>
                  </a:schemeClr>
                </a:solidFill>
              </a:ln>
              <a:solidFill>
                <a:srgbClr val="0070C0">
                  <a:alpha val="50000"/>
                </a:srgbClr>
              </a:solidFill>
              <a:latin typeface="+mj-ea"/>
              <a:ea typeface="+mj-ea"/>
              <a:cs typeface="+mj-cs"/>
            </a:endParaRPr>
          </a:p>
        </p:txBody>
      </p:sp>
      <p:sp>
        <p:nvSpPr>
          <p:cNvPr id="7" name="slide1_shape5"/>
          <p:cNvSpPr/>
          <p:nvPr/>
        </p:nvSpPr>
        <p:spPr>
          <a:xfrm>
            <a:off x="3114017" y="4806796"/>
            <a:ext cx="134368" cy="134368"/>
          </a:xfrm>
          <a:prstGeom prst="ellipse">
            <a:avLst/>
          </a:prstGeom>
          <a:solidFill>
            <a:srgbClr val="61DAFB"/>
          </a:solidFill>
          <a:ln w="254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wrap="square" lIns="91440" tIns="45720" rIns="91440" bIns="45720" anchor="ctr">
            <a:prstTxWarp prst="textNoShape">
              <a:avLst/>
            </a:prstTxWarp>
            <a:noAutofit/>
          </a:bodyPr>
          <a:lstStyle/>
          <a:p>
            <a:pPr algn="ctr" latinLnBrk="1">
              <a:spcBef>
                <a:spcPct val="0"/>
              </a:spcBef>
              <a:spcAft>
                <a:spcPct val="0"/>
              </a:spcAft>
            </a:pPr>
            <a:endParaRPr sz="1600" kern="1200">
              <a:solidFill>
                <a:schemeClr val="tx1"/>
              </a:solidFill>
              <a:latin typeface="+mj-ea"/>
              <a:ea typeface="+mj-ea"/>
              <a:cs typeface="Arial Unicode MS"/>
            </a:endParaRPr>
          </a:p>
        </p:txBody>
      </p:sp>
      <p:sp>
        <p:nvSpPr>
          <p:cNvPr id="8" name="slide1_shape6"/>
          <p:cNvSpPr/>
          <p:nvPr/>
        </p:nvSpPr>
        <p:spPr>
          <a:xfrm>
            <a:off x="7094208" y="5506256"/>
            <a:ext cx="233689" cy="233689"/>
          </a:xfrm>
          <a:prstGeom prst="rect">
            <a:avLst/>
          </a:prstGeom>
          <a:solidFill>
            <a:srgbClr val="61DAFB"/>
          </a:solidFill>
          <a:ln w="25400" cap="flat">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spcBef>
                <a:spcPct val="0"/>
              </a:spcBef>
              <a:spcAft>
                <a:spcPct val="0"/>
              </a:spcAft>
            </a:pPr>
            <a:endParaRPr sz="1000" kern="1200">
              <a:solidFill>
                <a:schemeClr val="tx1"/>
              </a:solidFill>
              <a:latin typeface="+mj-ea"/>
              <a:ea typeface="+mj-ea"/>
              <a:cs typeface="Arial Unicode MS"/>
            </a:endParaRPr>
          </a:p>
        </p:txBody>
      </p:sp>
      <p:sp>
        <p:nvSpPr>
          <p:cNvPr id="9" name="slide1_shape7"/>
          <p:cNvSpPr/>
          <p:nvPr/>
        </p:nvSpPr>
        <p:spPr>
          <a:xfrm>
            <a:off x="3067957" y="2071218"/>
            <a:ext cx="1833488" cy="359003"/>
          </a:xfrm>
          <a:prstGeom prst="rect">
            <a:avLst/>
          </a:prstGeom>
          <a:noFill/>
          <a:ln w="9525">
            <a:noFill/>
            <a:miter lim="800000"/>
          </a:ln>
          <a:effectLst/>
        </p:spPr>
        <p:txBody>
          <a:bodyPr wrap="square" lIns="0" tIns="0" rIns="0" bIns="0" anchor="ctr">
            <a:noAutofit/>
          </a:bodyPr>
          <a:lstStyle/>
          <a:p>
            <a:pPr algn="dist" latinLnBrk="1">
              <a:spcBef>
                <a:spcPct val="0"/>
              </a:spcBef>
              <a:spcAft>
                <a:spcPct val="0"/>
              </a:spcAft>
            </a:pPr>
            <a:endParaRPr sz="799" kern="1200">
              <a:ln>
                <a:solidFill>
                  <a:schemeClr val="bg1">
                    <a:alpha val="0"/>
                  </a:schemeClr>
                </a:solidFill>
              </a:ln>
              <a:solidFill>
                <a:schemeClr val="bg1"/>
              </a:solidFill>
              <a:latin typeface="+mj-ea"/>
              <a:ea typeface="+mj-ea"/>
              <a:cs typeface="+mj-cs"/>
            </a:endParaRPr>
          </a:p>
        </p:txBody>
      </p:sp>
      <p:sp>
        <p:nvSpPr>
          <p:cNvPr id="10" name="slide1_shape8"/>
          <p:cNvSpPr/>
          <p:nvPr/>
        </p:nvSpPr>
        <p:spPr>
          <a:xfrm>
            <a:off x="3067957" y="2089541"/>
            <a:ext cx="1833488" cy="359003"/>
          </a:xfrm>
          <a:prstGeom prst="rect">
            <a:avLst/>
          </a:prstGeom>
          <a:noFill/>
          <a:ln w="9525">
            <a:noFill/>
            <a:miter lim="800000"/>
          </a:ln>
          <a:effectLst/>
        </p:spPr>
        <p:txBody>
          <a:bodyPr wrap="square" lIns="0" tIns="0" rIns="0" bIns="0" anchor="ctr">
            <a:noAutofit/>
          </a:bodyPr>
          <a:lstStyle/>
          <a:p>
            <a:pPr algn="dist" latinLnBrk="1">
              <a:spcBef>
                <a:spcPct val="0"/>
              </a:spcBef>
              <a:spcAft>
                <a:spcPct val="0"/>
              </a:spcAft>
            </a:pPr>
            <a:r>
              <a:rPr lang="en-US" altLang="ko-KR" sz="799" kern="1200">
                <a:ln>
                  <a:solidFill>
                    <a:schemeClr val="bg1">
                      <a:alpha val="0"/>
                    </a:schemeClr>
                  </a:solidFill>
                </a:ln>
                <a:solidFill>
                  <a:schemeClr val="bg1"/>
                </a:solidFill>
                <a:latin typeface="+mj-ea"/>
                <a:ea typeface="+mj-ea"/>
                <a:cs typeface="+mj-cs"/>
              </a:rPr>
              <a:t>BLOCKCHAIN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9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marL="0" algn="l">
              <a:lnSpc>
                <a:spcPct val="90000"/>
              </a:lnSpc>
              <a:spcAft>
                <a:spcPts val="0"/>
              </a:spcAft>
              <a:buNone/>
            </a:pPr>
            <a:r>
              <a:rPr lang="ko-KR" altLang="ko-KR" sz="3200">
                <a:solidFill>
                  <a:srgbClr val="A50021"/>
                </a:solidFill>
                <a:ea typeface="+mj-cs"/>
              </a:rPr>
              <a:t>프로젝트</a:t>
            </a:r>
            <a:r>
              <a:rPr lang="en-US" altLang="ko-KR" sz="3200">
                <a:solidFill>
                  <a:srgbClr val="A50021"/>
                </a:solidFill>
                <a:latin typeface="+mj-cs"/>
              </a:rPr>
              <a:t> </a:t>
            </a:r>
            <a:r>
              <a:rPr lang="ko-KR" altLang="ko-KR" sz="3200">
                <a:solidFill>
                  <a:srgbClr val="A50021"/>
                </a:solidFill>
                <a:ea typeface="+mj-cs"/>
              </a:rPr>
              <a:t>시연</a:t>
            </a:r>
            <a:r>
              <a:rPr lang="en-US" altLang="ko-KR" sz="3200">
                <a:solidFill>
                  <a:srgbClr val="A50021"/>
                </a:solidFill>
                <a:latin typeface="+mj-cs"/>
              </a:rPr>
              <a:t>(Unity-</a:t>
            </a:r>
            <a:r>
              <a:rPr lang="ko-KR" altLang="ko-KR" sz="3200">
                <a:solidFill>
                  <a:srgbClr val="A50021"/>
                </a:solidFill>
                <a:ea typeface="+mj-cs"/>
              </a:rPr>
              <a:t>서버</a:t>
            </a:r>
            <a:r>
              <a:rPr lang="en-US" altLang="ko-KR" sz="3200">
                <a:solidFill>
                  <a:srgbClr val="A50021"/>
                </a:solidFill>
                <a:latin typeface="+mj-cs"/>
              </a:rPr>
              <a:t>-MongoDB)</a:t>
            </a:r>
          </a:p>
        </p:txBody>
      </p:sp>
      <p:sp>
        <p:nvSpPr>
          <p:cNvPr id="4" name="slide9_shape2"/>
          <p:cNvSpPr>
            <a:spLocks noGrp="1"/>
          </p:cNvSpPr>
          <p:nvPr>
            <p:ph sz="half" idx="1"/>
          </p:nvPr>
        </p:nvSpPr>
        <p:spPr>
          <a:xfrm>
            <a:off x="504523" y="5235677"/>
            <a:ext cx="8634164" cy="1326125"/>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30200" lvl="0" indent="-330200" algn="l">
              <a:lnSpc>
                <a:spcPct val="100000"/>
              </a:lnSpc>
              <a:spcBef>
                <a:spcPts val="475"/>
              </a:spcBef>
              <a:buFont typeface="Arial" pitchFamily="2" charset="2"/>
              <a:buChar char="❑"/>
            </a:pPr>
            <a:r>
              <a:rPr lang="en-US" altLang="ko-KR" sz="2400" dirty="0" err="1">
                <a:solidFill>
                  <a:schemeClr val="tx1">
                    <a:alpha val="100000"/>
                  </a:schemeClr>
                </a:solidFill>
                <a:latin typeface="+mn-cs"/>
              </a:rPr>
              <a:t>Nclib</a:t>
            </a:r>
            <a:r>
              <a:rPr lang="ko-KR" altLang="ko-KR" sz="2400" dirty="0">
                <a:solidFill>
                  <a:schemeClr val="tx1">
                    <a:alpha val="100000"/>
                  </a:schemeClr>
                </a:solidFill>
                <a:ea typeface="+mn-cs"/>
              </a:rPr>
              <a:t>서버에서</a:t>
            </a:r>
            <a:r>
              <a:rPr lang="en-US" altLang="ko-KR" sz="2400" dirty="0">
                <a:solidFill>
                  <a:schemeClr val="tx1">
                    <a:alpha val="100000"/>
                  </a:schemeClr>
                </a:solidFill>
                <a:latin typeface="+mn-cs"/>
              </a:rPr>
              <a:t> MongoDB</a:t>
            </a:r>
            <a:r>
              <a:rPr lang="ko-KR" altLang="ko-KR" sz="2400" dirty="0">
                <a:solidFill>
                  <a:schemeClr val="tx1">
                    <a:alpha val="100000"/>
                  </a:schemeClr>
                </a:solidFill>
                <a:ea typeface="+mn-cs"/>
              </a:rPr>
              <a:t>를</a:t>
            </a:r>
            <a:r>
              <a:rPr lang="en-US" altLang="ko-KR" sz="2400" dirty="0">
                <a:solidFill>
                  <a:schemeClr val="tx1">
                    <a:alpha val="100000"/>
                  </a:schemeClr>
                </a:solidFill>
                <a:latin typeface="+mn-cs"/>
              </a:rPr>
              <a:t> </a:t>
            </a:r>
            <a:r>
              <a:rPr lang="ko-KR" altLang="ko-KR" sz="2400" dirty="0">
                <a:solidFill>
                  <a:schemeClr val="tx1">
                    <a:alpha val="100000"/>
                  </a:schemeClr>
                </a:solidFill>
                <a:ea typeface="+mn-cs"/>
              </a:rPr>
              <a:t>접속</a:t>
            </a:r>
            <a:r>
              <a:rPr lang="en-US" altLang="ko-KR" sz="2400" dirty="0">
                <a:solidFill>
                  <a:schemeClr val="tx1">
                    <a:alpha val="100000"/>
                  </a:schemeClr>
                </a:solidFill>
                <a:latin typeface="+mn-cs"/>
              </a:rPr>
              <a:t> </a:t>
            </a:r>
            <a:r>
              <a:rPr lang="en-US" altLang="ko-KR" sz="2400" dirty="0" err="1">
                <a:solidFill>
                  <a:schemeClr val="tx1">
                    <a:alpha val="100000"/>
                  </a:schemeClr>
                </a:solidFill>
                <a:latin typeface="+mn-cs"/>
              </a:rPr>
              <a:t>플레이어</a:t>
            </a:r>
            <a:r>
              <a:rPr lang="en-US" altLang="ko-KR" sz="2400" dirty="0">
                <a:solidFill>
                  <a:schemeClr val="tx1">
                    <a:alpha val="100000"/>
                  </a:schemeClr>
                </a:solidFill>
                <a:latin typeface="+mn-cs"/>
              </a:rPr>
              <a:t>, </a:t>
            </a:r>
            <a:r>
              <a:rPr lang="en-US" altLang="ko-KR" sz="2400" dirty="0" err="1">
                <a:solidFill>
                  <a:schemeClr val="tx1">
                    <a:alpha val="100000"/>
                  </a:schemeClr>
                </a:solidFill>
                <a:latin typeface="+mn-cs"/>
              </a:rPr>
              <a:t>퀴즈</a:t>
            </a:r>
            <a:r>
              <a:rPr lang="en-US" altLang="ko-KR" sz="2400" dirty="0">
                <a:solidFill>
                  <a:schemeClr val="tx1">
                    <a:alpha val="100000"/>
                  </a:schemeClr>
                </a:solidFill>
                <a:latin typeface="+mn-cs"/>
              </a:rPr>
              <a:t> </a:t>
            </a:r>
            <a:r>
              <a:rPr lang="ko-KR" altLang="ko-KR" sz="2400" dirty="0">
                <a:solidFill>
                  <a:schemeClr val="tx1">
                    <a:alpha val="100000"/>
                  </a:schemeClr>
                </a:solidFill>
                <a:ea typeface="+mn-cs"/>
              </a:rPr>
              <a:t>정보</a:t>
            </a:r>
            <a:r>
              <a:rPr lang="en-US" altLang="ko-KR" sz="2400" dirty="0">
                <a:solidFill>
                  <a:schemeClr val="tx1">
                    <a:alpha val="100000"/>
                  </a:schemeClr>
                </a:solidFill>
                <a:latin typeface="+mn-cs"/>
              </a:rPr>
              <a:t> </a:t>
            </a:r>
            <a:r>
              <a:rPr lang="ko-KR" altLang="ko-KR" sz="2400" dirty="0">
                <a:solidFill>
                  <a:schemeClr val="tx1">
                    <a:alpha val="100000"/>
                  </a:schemeClr>
                </a:solidFill>
                <a:ea typeface="+mn-cs"/>
              </a:rPr>
              <a:t>저장</a:t>
            </a:r>
            <a:r>
              <a:rPr lang="en-US" altLang="ko-KR" sz="2400" dirty="0">
                <a:solidFill>
                  <a:schemeClr val="tx1">
                    <a:alpha val="100000"/>
                  </a:schemeClr>
                </a:solidFill>
                <a:latin typeface="+mn-cs"/>
              </a:rPr>
              <a:t>.</a:t>
            </a:r>
          </a:p>
          <a:p>
            <a:pPr marL="330200" lvl="0" indent="-330200" algn="l">
              <a:lnSpc>
                <a:spcPct val="100000"/>
              </a:lnSpc>
              <a:spcBef>
                <a:spcPts val="475"/>
              </a:spcBef>
              <a:buFont typeface="Arial" pitchFamily="2" charset="2"/>
              <a:buChar char="❑"/>
            </a:pPr>
            <a:r>
              <a:rPr lang="en-US" altLang="ko-KR" sz="2400" dirty="0">
                <a:solidFill>
                  <a:srgbClr val="000000"/>
                </a:solidFill>
                <a:latin typeface="Arial Unicode MS"/>
              </a:rPr>
              <a:t>Unity</a:t>
            </a:r>
            <a:r>
              <a:rPr lang="ko-KR" altLang="ko-KR" sz="2400" dirty="0">
                <a:solidFill>
                  <a:srgbClr val="000000"/>
                </a:solidFill>
                <a:ea typeface="Arial Unicode MS"/>
              </a:rPr>
              <a:t>에서</a:t>
            </a:r>
            <a:r>
              <a:rPr lang="en-US" altLang="ko-KR" sz="2400" dirty="0">
                <a:solidFill>
                  <a:srgbClr val="000000"/>
                </a:solidFill>
                <a:latin typeface="Arial Unicode MS"/>
              </a:rPr>
              <a:t> </a:t>
            </a:r>
            <a:r>
              <a:rPr lang="en-US" altLang="ko-KR" sz="2400" dirty="0" err="1">
                <a:solidFill>
                  <a:srgbClr val="000000"/>
                </a:solidFill>
                <a:latin typeface="Arial Unicode MS"/>
              </a:rPr>
              <a:t>Nclib</a:t>
            </a:r>
            <a:r>
              <a:rPr lang="ko-KR" altLang="ko-KR" sz="2400" dirty="0">
                <a:solidFill>
                  <a:srgbClr val="000000"/>
                </a:solidFill>
                <a:ea typeface="Arial Unicode MS"/>
              </a:rPr>
              <a:t>서버에</a:t>
            </a:r>
            <a:r>
              <a:rPr lang="en-US" altLang="ko-KR" sz="2400" dirty="0">
                <a:solidFill>
                  <a:srgbClr val="000000"/>
                </a:solidFill>
                <a:latin typeface="Arial Unicode MS"/>
              </a:rPr>
              <a:t> </a:t>
            </a:r>
            <a:r>
              <a:rPr lang="ko-KR" altLang="ko-KR" sz="2400" dirty="0">
                <a:solidFill>
                  <a:srgbClr val="000000"/>
                </a:solidFill>
                <a:ea typeface="Arial Unicode MS"/>
              </a:rPr>
              <a:t>우승자</a:t>
            </a:r>
            <a:r>
              <a:rPr lang="en-US" altLang="ko-KR" sz="2400" dirty="0">
                <a:solidFill>
                  <a:srgbClr val="000000"/>
                </a:solidFill>
                <a:latin typeface="Arial Unicode MS"/>
              </a:rPr>
              <a:t> </a:t>
            </a:r>
            <a:r>
              <a:rPr lang="en-US" altLang="ko-KR" sz="2400" dirty="0" err="1">
                <a:solidFill>
                  <a:srgbClr val="000000"/>
                </a:solidFill>
                <a:latin typeface="Arial Unicode MS"/>
              </a:rPr>
              <a:t>데이터</a:t>
            </a:r>
            <a:r>
              <a:rPr lang="en-US" altLang="ko-KR" sz="2400" dirty="0">
                <a:solidFill>
                  <a:srgbClr val="000000"/>
                </a:solidFill>
                <a:latin typeface="Arial Unicode MS"/>
              </a:rPr>
              <a:t> </a:t>
            </a:r>
            <a:r>
              <a:rPr lang="ko-KR" altLang="ko-KR" sz="2400" dirty="0">
                <a:solidFill>
                  <a:srgbClr val="000000"/>
                </a:solidFill>
                <a:ea typeface="Arial Unicode MS"/>
              </a:rPr>
              <a:t>전송</a:t>
            </a:r>
            <a:r>
              <a:rPr lang="en-US" altLang="ko-KR" sz="2400" dirty="0">
                <a:solidFill>
                  <a:srgbClr val="000000"/>
                </a:solidFill>
                <a:latin typeface="Arial Unicode MS"/>
              </a:rPr>
              <a:t>.</a:t>
            </a:r>
          </a:p>
        </p:txBody>
      </p:sp>
      <p:pic>
        <p:nvPicPr>
          <p:cNvPr id="5" name="nppt_167996233205810760" descr="이미지"/>
          <p:cNvPicPr>
            <a:picLocks noChangeAspect="1"/>
          </p:cNvPicPr>
          <p:nvPr/>
        </p:nvPicPr>
        <p:blipFill>
          <a:blip r:embed="rId2" cstate="print"/>
          <a:stretch>
            <a:fillRect/>
          </a:stretch>
        </p:blipFill>
        <p:spPr>
          <a:xfrm>
            <a:off x="504523" y="1327354"/>
            <a:ext cx="6170497" cy="2912806"/>
          </a:xfrm>
          <a:prstGeom prst="rect">
            <a:avLst/>
          </a:prstGeom>
        </p:spPr>
      </p:pic>
      <p:pic>
        <p:nvPicPr>
          <p:cNvPr id="6" name="nppt_167996233205810880" descr="이미지"/>
          <p:cNvPicPr>
            <a:picLocks noChangeAspect="1"/>
          </p:cNvPicPr>
          <p:nvPr/>
        </p:nvPicPr>
        <p:blipFill>
          <a:blip r:embed="rId3" cstate="print"/>
          <a:stretch>
            <a:fillRect/>
          </a:stretch>
        </p:blipFill>
        <p:spPr>
          <a:xfrm>
            <a:off x="504523" y="4406080"/>
            <a:ext cx="6170497" cy="6544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799623320581350"/>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marL="0" lvl="0" algn="l" latinLnBrk="1">
              <a:lnSpc>
                <a:spcPct val="90000"/>
              </a:lnSpc>
              <a:spcBef>
                <a:spcPct val="0"/>
              </a:spcBef>
              <a:spcAft>
                <a:spcPct val="0"/>
              </a:spcAft>
              <a:buNone/>
            </a:pPr>
            <a:r>
              <a:rPr lang="ko-KR" altLang="en-US" sz="3200">
                <a:solidFill>
                  <a:srgbClr val="A50021"/>
                </a:solidFill>
                <a:latin typeface="+mj-lt"/>
                <a:ea typeface="+mj-ea"/>
                <a:cs typeface="+mj-cs"/>
              </a:rPr>
              <a:t>프로젝트</a:t>
            </a:r>
            <a:r>
              <a:rPr lang="en-US" altLang="en-US" sz="3200">
                <a:solidFill>
                  <a:srgbClr val="A50021"/>
                </a:solidFill>
                <a:latin typeface="+mj-lt"/>
                <a:ea typeface="+mj-ea"/>
                <a:cs typeface="+mj-cs"/>
              </a:rPr>
              <a:t> </a:t>
            </a:r>
            <a:r>
              <a:rPr lang="ko-KR" altLang="en-US" sz="3200">
                <a:solidFill>
                  <a:srgbClr val="A50021"/>
                </a:solidFill>
                <a:latin typeface="+mj-lt"/>
                <a:ea typeface="+mj-ea"/>
                <a:cs typeface="+mj-cs"/>
              </a:rPr>
              <a:t>시연</a:t>
            </a:r>
            <a:r>
              <a:rPr lang="en-US" altLang="en-US" sz="3200">
                <a:solidFill>
                  <a:srgbClr val="A50021"/>
                </a:solidFill>
                <a:latin typeface="+mj-lt"/>
                <a:ea typeface="+mj-ea"/>
                <a:cs typeface="+mj-cs"/>
              </a:rPr>
              <a:t>(Unity-DB 연동)</a:t>
            </a:r>
          </a:p>
        </p:txBody>
      </p:sp>
      <p:pic>
        <p:nvPicPr>
          <p:cNvPr id="4" name="nppt_16799623320581483" descr="이미지"/>
          <p:cNvPicPr>
            <a:picLocks noChangeAspect="1"/>
          </p:cNvPicPr>
          <p:nvPr/>
        </p:nvPicPr>
        <p:blipFill>
          <a:blip r:embed="rId2" cstate="print"/>
          <a:stretch>
            <a:fillRect/>
          </a:stretch>
        </p:blipFill>
        <p:spPr>
          <a:xfrm>
            <a:off x="1335585" y="1355601"/>
            <a:ext cx="6518594" cy="3654124"/>
          </a:xfrm>
          <a:prstGeom prst="rect">
            <a:avLst/>
          </a:prstGeom>
        </p:spPr>
      </p:pic>
      <p:sp>
        <p:nvSpPr>
          <p:cNvPr id="5" name="nppt_16799623320582138"/>
          <p:cNvSpPr/>
          <p:nvPr/>
        </p:nvSpPr>
        <p:spPr>
          <a:xfrm>
            <a:off x="3656841" y="1833349"/>
            <a:ext cx="1931917" cy="561833"/>
          </a:xfrm>
          <a:prstGeom prst="rect">
            <a:avLst/>
          </a:prstGeom>
          <a:noFill/>
          <a:ln w="25400" cap="flat">
            <a:solidFill>
              <a:srgbClr val="FF0000"/>
            </a:solidFill>
            <a:prstDash val="solid"/>
          </a:ln>
        </p:spPr>
        <p:txBody>
          <a:bodyPr lIns="90000" tIns="46800" rIns="90000" bIns="46800" anchor="ctr"/>
          <a:lstStyle/>
          <a:p>
            <a:pPr algn="ctr" latinLnBrk="1">
              <a:lnSpc>
                <a:spcPct val="100000"/>
              </a:lnSpc>
              <a:spcBef>
                <a:spcPct val="0"/>
              </a:spcBef>
              <a:spcAft>
                <a:spcPct val="0"/>
              </a:spcAft>
            </a:pPr>
            <a:endParaRPr/>
          </a:p>
        </p:txBody>
      </p:sp>
      <p:sp>
        <p:nvSpPr>
          <p:cNvPr id="6" name="nppt_16799623320582201"/>
          <p:cNvSpPr/>
          <p:nvPr/>
        </p:nvSpPr>
        <p:spPr>
          <a:xfrm>
            <a:off x="2158620" y="4770650"/>
            <a:ext cx="4938215" cy="216848"/>
          </a:xfrm>
          <a:prstGeom prst="rect">
            <a:avLst/>
          </a:prstGeom>
          <a:noFill/>
          <a:ln w="25400" cap="flat">
            <a:solidFill>
              <a:srgbClr val="FF0000"/>
            </a:solidFill>
            <a:prstDash val="solid"/>
          </a:ln>
        </p:spPr>
        <p:txBody>
          <a:bodyPr lIns="90000" tIns="46800" rIns="90000" bIns="46800" anchor="ctr"/>
          <a:lstStyle/>
          <a:p>
            <a:pPr algn="ctr" latinLnBrk="1">
              <a:lnSpc>
                <a:spcPct val="100000"/>
              </a:lnSpc>
              <a:spcBef>
                <a:spcPct val="0"/>
              </a:spcBef>
              <a:spcAft>
                <a:spcPct val="0"/>
              </a:spcAft>
            </a:pPr>
            <a:endParaRPr/>
          </a:p>
        </p:txBody>
      </p:sp>
      <p:sp>
        <p:nvSpPr>
          <p:cNvPr id="7" name="nppt_16799623320589635"/>
          <p:cNvSpPr>
            <a:spLocks noGrp="1"/>
          </p:cNvSpPr>
          <p:nvPr>
            <p:ph sz="half" idx="1"/>
          </p:nvPr>
        </p:nvSpPr>
        <p:spPr>
          <a:xfrm>
            <a:off x="330200" y="5074525"/>
            <a:ext cx="8777952" cy="1341382"/>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30200" lvl="0" indent="-330200" algn="l" latinLnBrk="1">
              <a:lnSpc>
                <a:spcPct val="100000"/>
              </a:lnSpc>
              <a:spcBef>
                <a:spcPts val="475"/>
              </a:spcBef>
              <a:spcAft>
                <a:spcPct val="0"/>
              </a:spcAft>
              <a:buFont typeface="Arial" pitchFamily="2" charset="2"/>
              <a:buChar char="❑"/>
            </a:pPr>
            <a:r>
              <a:rPr lang="ko-KR" altLang="en-US" sz="2400" kern="1200">
                <a:solidFill>
                  <a:schemeClr val="tx1"/>
                </a:solidFill>
                <a:latin typeface="+mn-lt"/>
                <a:ea typeface="+mn-ea"/>
                <a:cs typeface="+mn-cs"/>
              </a:rPr>
              <a:t>데이터 베이스 연결</a:t>
            </a:r>
          </a:p>
          <a:p>
            <a:pPr marL="0" lvl="0" indent="-384175" algn="l" latinLnBrk="1">
              <a:lnSpc>
                <a:spcPct val="100000"/>
              </a:lnSpc>
              <a:spcBef>
                <a:spcPts val="475"/>
              </a:spcBef>
              <a:spcAft>
                <a:spcPct val="0"/>
              </a:spcAft>
              <a:buNone/>
            </a:pPr>
            <a:r>
              <a:rPr lang="ko-KR" altLang="en-US" sz="2400" kern="1200">
                <a:solidFill>
                  <a:schemeClr val="tx1"/>
                </a:solidFill>
                <a:latin typeface="+mn-lt"/>
                <a:ea typeface="+mn-ea"/>
                <a:cs typeface="+mn-cs"/>
              </a:rPr>
              <a:t>   ➢퀴즈문제 데이터를 랜덤으로 받아 퀴즈 진행</a:t>
            </a:r>
          </a:p>
          <a:p>
            <a:pPr marL="0" lvl="0" indent="-384175" algn="l" latinLnBrk="1">
              <a:lnSpc>
                <a:spcPct val="100000"/>
              </a:lnSpc>
              <a:spcBef>
                <a:spcPts val="475"/>
              </a:spcBef>
              <a:spcAft>
                <a:spcPct val="0"/>
              </a:spcAft>
              <a:buNone/>
            </a:pPr>
            <a:r>
              <a:rPr lang="ko-KR" altLang="en-US" sz="2400" kern="1200">
                <a:solidFill>
                  <a:srgbClr val="000000"/>
                </a:solidFill>
                <a:latin typeface="+mn-lt"/>
                <a:ea typeface="+mn-ea"/>
                <a:cs typeface="+mn-cs"/>
              </a:rPr>
              <a:t>   ➢유저의 이름과 NFT주소 표시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ppt_1679962332058974"/>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marL="0" lvl="0" algn="l" latinLnBrk="1">
              <a:lnSpc>
                <a:spcPct val="90000"/>
              </a:lnSpc>
              <a:spcBef>
                <a:spcPct val="0"/>
              </a:spcBef>
              <a:spcAft>
                <a:spcPts val="0"/>
              </a:spcAft>
              <a:buNone/>
            </a:pPr>
            <a:r>
              <a:rPr lang="ko-KR" altLang="en-US" sz="3200">
                <a:solidFill>
                  <a:srgbClr val="A50021"/>
                </a:solidFill>
                <a:latin typeface="+mj-lt"/>
                <a:ea typeface="+mj-ea"/>
                <a:cs typeface="+mj-cs"/>
              </a:rPr>
              <a:t>프로젝트</a:t>
            </a:r>
            <a:r>
              <a:rPr lang="en-US" altLang="en-US" sz="3200">
                <a:solidFill>
                  <a:srgbClr val="A50021"/>
                </a:solidFill>
                <a:latin typeface="+mj-lt"/>
                <a:ea typeface="+mj-ea"/>
                <a:cs typeface="+mj-cs"/>
              </a:rPr>
              <a:t> </a:t>
            </a:r>
            <a:r>
              <a:rPr lang="ko-KR" altLang="en-US" sz="3200">
                <a:solidFill>
                  <a:srgbClr val="A50021"/>
                </a:solidFill>
                <a:latin typeface="+mj-lt"/>
                <a:ea typeface="+mj-ea"/>
                <a:cs typeface="+mj-cs"/>
              </a:rPr>
              <a:t>시연</a:t>
            </a:r>
            <a:r>
              <a:rPr lang="en-US" altLang="en-US" sz="3200">
                <a:solidFill>
                  <a:srgbClr val="A50021"/>
                </a:solidFill>
                <a:latin typeface="+mj-lt"/>
                <a:ea typeface="+mj-ea"/>
                <a:cs typeface="+mj-cs"/>
              </a:rPr>
              <a:t>(Unity-퀴즈 진행)</a:t>
            </a:r>
          </a:p>
        </p:txBody>
      </p:sp>
      <p:pic>
        <p:nvPicPr>
          <p:cNvPr id="4" name="nppt_16799623320586517" descr="이미지"/>
          <p:cNvPicPr>
            <a:picLocks noChangeAspect="1"/>
          </p:cNvPicPr>
          <p:nvPr/>
        </p:nvPicPr>
        <p:blipFill>
          <a:blip r:embed="rId2" cstate="print"/>
          <a:stretch>
            <a:fillRect/>
          </a:stretch>
        </p:blipFill>
        <p:spPr>
          <a:xfrm>
            <a:off x="8483295" y="4000871"/>
            <a:ext cx="1222232" cy="2305706"/>
          </a:xfrm>
          <a:prstGeom prst="rect">
            <a:avLst/>
          </a:prstGeom>
        </p:spPr>
      </p:pic>
      <p:pic>
        <p:nvPicPr>
          <p:cNvPr id="5" name="nppt_16799623320587237" descr="이미지"/>
          <p:cNvPicPr>
            <a:picLocks noChangeAspect="1"/>
          </p:cNvPicPr>
          <p:nvPr/>
        </p:nvPicPr>
        <p:blipFill>
          <a:blip r:embed="rId3" cstate="print"/>
          <a:stretch>
            <a:fillRect/>
          </a:stretch>
        </p:blipFill>
        <p:spPr>
          <a:xfrm>
            <a:off x="5017864" y="1263093"/>
            <a:ext cx="4711859" cy="2654681"/>
          </a:xfrm>
          <a:prstGeom prst="rect">
            <a:avLst/>
          </a:prstGeom>
        </p:spPr>
      </p:pic>
      <p:pic>
        <p:nvPicPr>
          <p:cNvPr id="6" name="nppt_16799623320584525" descr="이미지"/>
          <p:cNvPicPr>
            <a:picLocks noChangeAspect="1"/>
          </p:cNvPicPr>
          <p:nvPr/>
        </p:nvPicPr>
        <p:blipFill>
          <a:blip r:embed="rId4" cstate="print"/>
          <a:stretch>
            <a:fillRect/>
          </a:stretch>
        </p:blipFill>
        <p:spPr>
          <a:xfrm>
            <a:off x="217956" y="1263093"/>
            <a:ext cx="4735043" cy="2664564"/>
          </a:xfrm>
          <a:prstGeom prst="rect">
            <a:avLst/>
          </a:prstGeom>
        </p:spPr>
      </p:pic>
      <p:sp>
        <p:nvSpPr>
          <p:cNvPr id="7" name="nppt_167996233205810130"/>
          <p:cNvSpPr>
            <a:spLocks noGrp="1"/>
          </p:cNvSpPr>
          <p:nvPr>
            <p:ph sz="half" idx="1"/>
          </p:nvPr>
        </p:nvSpPr>
        <p:spPr>
          <a:xfrm>
            <a:off x="330200" y="4049767"/>
            <a:ext cx="8058412" cy="2257753"/>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30200" lvl="0" indent="-330200" algn="l" latinLnBrk="1">
              <a:lnSpc>
                <a:spcPct val="100000"/>
              </a:lnSpc>
              <a:spcBef>
                <a:spcPts val="475"/>
              </a:spcBef>
              <a:spcAft>
                <a:spcPct val="0"/>
              </a:spcAft>
              <a:buFont typeface="Arial" pitchFamily="2" charset="2"/>
              <a:buChar char="❑"/>
            </a:pPr>
            <a:r>
              <a:rPr lang="ko-KR" altLang="en-US" sz="2400" kern="1200">
                <a:solidFill>
                  <a:schemeClr val="tx1"/>
                </a:solidFill>
                <a:latin typeface="+mn-lt"/>
                <a:ea typeface="+mn-ea"/>
                <a:cs typeface="+mn-cs"/>
              </a:rPr>
              <a:t>퀴즈 게임 진행</a:t>
            </a:r>
          </a:p>
          <a:p>
            <a:pPr marL="0" lvl="0" indent="-384175" algn="l" latinLnBrk="1">
              <a:lnSpc>
                <a:spcPct val="100000"/>
              </a:lnSpc>
              <a:spcBef>
                <a:spcPts val="475"/>
              </a:spcBef>
              <a:spcAft>
                <a:spcPct val="0"/>
              </a:spcAft>
              <a:buNone/>
            </a:pPr>
            <a:r>
              <a:rPr lang="ko-KR" altLang="en-US" sz="2400" kern="1200">
                <a:solidFill>
                  <a:srgbClr val="000000"/>
                </a:solidFill>
                <a:latin typeface="+mn-lt"/>
                <a:ea typeface="+mn-ea"/>
                <a:cs typeface="+mn-cs"/>
              </a:rPr>
              <a:t>   ➢일정 시간이 되었을때 퀴즈 시작</a:t>
            </a:r>
          </a:p>
          <a:p>
            <a:pPr marL="0" lvl="0" indent="-384175" algn="l" latinLnBrk="1">
              <a:lnSpc>
                <a:spcPct val="100000"/>
              </a:lnSpc>
              <a:spcBef>
                <a:spcPts val="475"/>
              </a:spcBef>
              <a:spcAft>
                <a:spcPct val="0"/>
              </a:spcAft>
              <a:buNone/>
            </a:pPr>
            <a:r>
              <a:rPr lang="ko-KR" altLang="en-US" sz="2400" kern="1200">
                <a:solidFill>
                  <a:schemeClr val="tx1"/>
                </a:solidFill>
                <a:latin typeface="+mn-lt"/>
                <a:ea typeface="+mn-ea"/>
                <a:cs typeface="+mn-cs"/>
              </a:rPr>
              <a:t>   ➢퀴즈 데이터에 따라 O / X 발판으로 이동</a:t>
            </a:r>
          </a:p>
          <a:p>
            <a:pPr marL="0" lvl="0" indent="-384175" algn="l" latinLnBrk="1">
              <a:lnSpc>
                <a:spcPct val="100000"/>
              </a:lnSpc>
              <a:spcBef>
                <a:spcPts val="475"/>
              </a:spcBef>
              <a:spcAft>
                <a:spcPct val="0"/>
              </a:spcAft>
              <a:buNone/>
            </a:pPr>
            <a:r>
              <a:rPr lang="ko-KR" altLang="en-US" sz="2400" kern="1200">
                <a:solidFill>
                  <a:srgbClr val="000000"/>
                </a:solidFill>
                <a:latin typeface="+mn-lt"/>
                <a:ea typeface="+mn-ea"/>
                <a:cs typeface="+mn-cs"/>
              </a:rPr>
              <a:t>   ➢오답시 퀴즈 필드 밖으로 이동</a:t>
            </a:r>
          </a:p>
          <a:p>
            <a:pPr marL="0" lvl="0" indent="-384175" algn="l" latinLnBrk="1">
              <a:lnSpc>
                <a:spcPct val="100000"/>
              </a:lnSpc>
              <a:spcBef>
                <a:spcPts val="475"/>
              </a:spcBef>
              <a:spcAft>
                <a:spcPct val="0"/>
              </a:spcAft>
              <a:buNone/>
            </a:pPr>
            <a:r>
              <a:rPr lang="ko-KR" altLang="en-US" sz="2400" kern="1200">
                <a:solidFill>
                  <a:srgbClr val="000000"/>
                </a:solidFill>
                <a:latin typeface="+mn-lt"/>
                <a:ea typeface="+mn-ea"/>
                <a:cs typeface="+mn-cs"/>
              </a:rPr>
              <a:t>   ➢종료시 중앙의 트로피 생성 / 획득시 NFT 발행</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10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dirty="0">
                <a:solidFill>
                  <a:srgbClr val="A50021"/>
                </a:solidFill>
                <a:latin typeface="+mj-lt"/>
                <a:ea typeface="+mj-ea"/>
                <a:cs typeface="+mj-cs"/>
              </a:rPr>
              <a:t>프로젝트</a:t>
            </a:r>
            <a:r>
              <a:rPr lang="en-US" altLang="en-US" sz="3200" dirty="0">
                <a:solidFill>
                  <a:srgbClr val="A50021"/>
                </a:solidFill>
                <a:latin typeface="+mj-lt"/>
                <a:ea typeface="+mj-ea"/>
                <a:cs typeface="+mj-cs"/>
              </a:rPr>
              <a:t> </a:t>
            </a:r>
            <a:r>
              <a:rPr lang="ko-KR" altLang="en-US" sz="3200" dirty="0">
                <a:solidFill>
                  <a:srgbClr val="A50021"/>
                </a:solidFill>
                <a:latin typeface="+mj-lt"/>
                <a:ea typeface="+mj-ea"/>
                <a:cs typeface="+mj-cs"/>
              </a:rPr>
              <a:t>시연</a:t>
            </a:r>
            <a:r>
              <a:rPr lang="en-US" altLang="ko-KR" sz="3200" dirty="0">
                <a:solidFill>
                  <a:srgbClr val="A50021"/>
                </a:solidFill>
                <a:latin typeface="+mj-lt"/>
                <a:ea typeface="+mj-ea"/>
                <a:cs typeface="+mj-cs"/>
              </a:rPr>
              <a:t>(Blender)</a:t>
            </a:r>
            <a:endParaRPr sz="3200" dirty="0">
              <a:solidFill>
                <a:srgbClr val="A50021"/>
              </a:solidFill>
              <a:latin typeface="+mj-lt"/>
              <a:ea typeface="+mj-ea"/>
              <a:cs typeface="+mj-cs"/>
            </a:endParaRPr>
          </a:p>
        </p:txBody>
      </p:sp>
      <p:pic>
        <p:nvPicPr>
          <p:cNvPr id="6" name="내용 개체 틀 5" descr="nft.png"/>
          <p:cNvPicPr>
            <a:picLocks noGrp="1" noChangeAspect="1"/>
          </p:cNvPicPr>
          <p:nvPr>
            <p:ph sz="half" idx="1"/>
          </p:nvPr>
        </p:nvPicPr>
        <p:blipFill>
          <a:blip r:embed="rId2" cstate="print"/>
          <a:stretch>
            <a:fillRect/>
          </a:stretch>
        </p:blipFill>
        <p:spPr>
          <a:xfrm>
            <a:off x="291852" y="1268760"/>
            <a:ext cx="4543673" cy="3888432"/>
          </a:xfrm>
          <a:prstGeom prst="rect">
            <a:avLst/>
          </a:prstGeom>
          <a:noFill/>
          <a:ln w="9525">
            <a:noFill/>
            <a:miter lim="800000"/>
          </a:ln>
        </p:spPr>
      </p:pic>
      <p:pic>
        <p:nvPicPr>
          <p:cNvPr id="7" name="내용 개체 틀 6" descr="nft_uni캡처.PNG"/>
          <p:cNvPicPr>
            <a:picLocks noGrp="1" noChangeAspect="1"/>
          </p:cNvPicPr>
          <p:nvPr>
            <p:ph sz="half" idx="2"/>
          </p:nvPr>
        </p:nvPicPr>
        <p:blipFill>
          <a:blip r:embed="rId3" cstate="print"/>
          <a:stretch>
            <a:fillRect/>
          </a:stretch>
        </p:blipFill>
        <p:spPr>
          <a:xfrm>
            <a:off x="4987925" y="1268760"/>
            <a:ext cx="4340225" cy="3888432"/>
          </a:xfrm>
          <a:prstGeom prst="rect">
            <a:avLst/>
          </a:prstGeom>
          <a:noFill/>
          <a:ln w="9525">
            <a:noFill/>
            <a:miter lim="800000"/>
          </a:ln>
        </p:spPr>
      </p:pic>
      <p:sp>
        <p:nvSpPr>
          <p:cNvPr id="8" name="slide8_shape2"/>
          <p:cNvSpPr txBox="1">
            <a:spLocks/>
          </p:cNvSpPr>
          <p:nvPr/>
        </p:nvSpPr>
        <p:spPr>
          <a:xfrm>
            <a:off x="344488" y="5301208"/>
            <a:ext cx="8856984" cy="864096"/>
          </a:xfrm>
          <a:prstGeom prst="rect">
            <a:avLst/>
          </a:prstGeom>
          <a:noFill/>
          <a:ln w="9525">
            <a:noFill/>
            <a:miter lim="800000"/>
          </a:ln>
          <a:effectLst/>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84175" indent="-384175" algn="l">
              <a:spcBef>
                <a:spcPct val="20000"/>
              </a:spcBef>
              <a:buFont typeface="Wingdings" pitchFamily="2" charset="2"/>
              <a:buChar char="q"/>
            </a:pPr>
            <a:r>
              <a:rPr lang="en-US" altLang="ko-KR" dirty="0"/>
              <a:t>Blender</a:t>
            </a:r>
            <a:r>
              <a:rPr lang="ko-KR" altLang="en-US" dirty="0"/>
              <a:t> 캐릭터 모델링 ↔ </a:t>
            </a:r>
            <a:r>
              <a:rPr lang="en-US" altLang="ko-KR" dirty="0"/>
              <a:t>Unity </a:t>
            </a:r>
            <a:r>
              <a:rPr lang="ko-KR" altLang="en-US" dirty="0"/>
              <a:t>연동</a:t>
            </a:r>
            <a:endParaRPr lang="en-US" altLang="ko-KR" dirty="0">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094DDF2-7D4B-173D-C513-B7D4A1C39980}"/>
              </a:ext>
            </a:extLst>
          </p:cNvPr>
          <p:cNvPicPr>
            <a:picLocks noChangeAspect="1"/>
          </p:cNvPicPr>
          <p:nvPr/>
        </p:nvPicPr>
        <p:blipFill>
          <a:blip r:embed="rId2"/>
          <a:stretch>
            <a:fillRect/>
          </a:stretch>
        </p:blipFill>
        <p:spPr>
          <a:xfrm>
            <a:off x="6349744" y="1196751"/>
            <a:ext cx="2851727" cy="4970659"/>
          </a:xfrm>
          <a:prstGeom prst="rect">
            <a:avLst/>
          </a:prstGeom>
        </p:spPr>
      </p:pic>
      <p:sp>
        <p:nvSpPr>
          <p:cNvPr id="2" name="제목 1">
            <a:extLst>
              <a:ext uri="{FF2B5EF4-FFF2-40B4-BE49-F238E27FC236}">
                <a16:creationId xmlns:a16="http://schemas.microsoft.com/office/drawing/2014/main" id="{69E14FA9-7AE0-A17F-C7E2-D33D14173242}"/>
              </a:ext>
            </a:extLst>
          </p:cNvPr>
          <p:cNvSpPr>
            <a:spLocks noGrp="1"/>
          </p:cNvSpPr>
          <p:nvPr>
            <p:ph type="title"/>
          </p:nvPr>
        </p:nvSpPr>
        <p:spPr/>
        <p:txBody>
          <a:bodyPr/>
          <a:lstStyle/>
          <a:p>
            <a:r>
              <a:rPr lang="ko-KR" altLang="en-US" sz="3200" dirty="0">
                <a:solidFill>
                  <a:srgbClr val="A50021"/>
                </a:solidFill>
                <a:latin typeface="+mj-lt"/>
                <a:ea typeface="+mj-ea"/>
                <a:cs typeface="+mj-cs"/>
              </a:rPr>
              <a:t>프로젝트</a:t>
            </a:r>
            <a:r>
              <a:rPr lang="en-US" altLang="en-US" sz="3200" dirty="0">
                <a:solidFill>
                  <a:srgbClr val="A50021"/>
                </a:solidFill>
                <a:latin typeface="+mj-lt"/>
                <a:ea typeface="+mj-ea"/>
                <a:cs typeface="+mj-cs"/>
              </a:rPr>
              <a:t> </a:t>
            </a:r>
            <a:r>
              <a:rPr lang="ko-KR" altLang="en-US" sz="3200" dirty="0">
                <a:solidFill>
                  <a:srgbClr val="A50021"/>
                </a:solidFill>
                <a:latin typeface="+mj-lt"/>
                <a:ea typeface="+mj-ea"/>
                <a:cs typeface="+mj-cs"/>
              </a:rPr>
              <a:t>시연</a:t>
            </a:r>
            <a:r>
              <a:rPr lang="en-US" altLang="ko-KR" sz="3200" dirty="0">
                <a:solidFill>
                  <a:srgbClr val="A50021"/>
                </a:solidFill>
                <a:latin typeface="+mj-lt"/>
                <a:ea typeface="+mj-ea"/>
                <a:cs typeface="+mj-cs"/>
              </a:rPr>
              <a:t>(Web)</a:t>
            </a:r>
            <a:endParaRPr lang="ko-KR" altLang="en-US" dirty="0"/>
          </a:p>
        </p:txBody>
      </p:sp>
      <p:pic>
        <p:nvPicPr>
          <p:cNvPr id="6" name="그림 5">
            <a:extLst>
              <a:ext uri="{FF2B5EF4-FFF2-40B4-BE49-F238E27FC236}">
                <a16:creationId xmlns:a16="http://schemas.microsoft.com/office/drawing/2014/main" id="{7A08887F-4485-D3AA-3DE2-5AB35F3A255F}"/>
              </a:ext>
            </a:extLst>
          </p:cNvPr>
          <p:cNvPicPr>
            <a:picLocks noChangeAspect="1"/>
          </p:cNvPicPr>
          <p:nvPr/>
        </p:nvPicPr>
        <p:blipFill>
          <a:blip r:embed="rId3"/>
          <a:stretch>
            <a:fillRect/>
          </a:stretch>
        </p:blipFill>
        <p:spPr>
          <a:xfrm>
            <a:off x="237048" y="1119195"/>
            <a:ext cx="5479752" cy="3467462"/>
          </a:xfrm>
          <a:prstGeom prst="rect">
            <a:avLst/>
          </a:prstGeom>
        </p:spPr>
      </p:pic>
      <p:sp>
        <p:nvSpPr>
          <p:cNvPr id="7" name="내용 개체 틀 2">
            <a:extLst>
              <a:ext uri="{FF2B5EF4-FFF2-40B4-BE49-F238E27FC236}">
                <a16:creationId xmlns:a16="http://schemas.microsoft.com/office/drawing/2014/main" id="{8075BB55-F052-13E5-20EC-7B112C37FB82}"/>
              </a:ext>
            </a:extLst>
          </p:cNvPr>
          <p:cNvSpPr>
            <a:spLocks noGrp="1"/>
          </p:cNvSpPr>
          <p:nvPr>
            <p:ph sz="half" idx="1"/>
          </p:nvPr>
        </p:nvSpPr>
        <p:spPr>
          <a:xfrm>
            <a:off x="488504" y="4797157"/>
            <a:ext cx="5688632" cy="1883296"/>
          </a:xfrm>
        </p:spPr>
        <p:txBody>
          <a:bodyPr/>
          <a:lstStyle/>
          <a:p>
            <a:r>
              <a:rPr lang="ko-KR" altLang="en-US" sz="2000" dirty="0"/>
              <a:t>유니티에서 대회가 끝나면 우승자의 정보를 받아 </a:t>
            </a:r>
            <a:r>
              <a:rPr lang="en-US" altLang="ko-KR" sz="2000" dirty="0" err="1"/>
              <a:t>nft</a:t>
            </a:r>
            <a:r>
              <a:rPr lang="ko-KR" altLang="en-US" sz="2000" dirty="0"/>
              <a:t>가 자동 발행되고 </a:t>
            </a:r>
            <a:r>
              <a:rPr lang="en-US" altLang="ko-KR" sz="2000" dirty="0"/>
              <a:t>DB</a:t>
            </a:r>
            <a:r>
              <a:rPr lang="ko-KR" altLang="en-US" sz="2000" dirty="0"/>
              <a:t>에 저장</a:t>
            </a:r>
            <a:endParaRPr lang="en-US" altLang="ko-KR" sz="2000" dirty="0"/>
          </a:p>
          <a:p>
            <a:r>
              <a:rPr lang="ko-KR" altLang="en-US" sz="2000" dirty="0"/>
              <a:t>역대 수상 목록 확인과 우승자가 가지고 있는 </a:t>
            </a:r>
            <a:r>
              <a:rPr lang="en-US" altLang="ko-KR" sz="2000" dirty="0"/>
              <a:t>NFT</a:t>
            </a:r>
            <a:r>
              <a:rPr lang="ko-KR" altLang="en-US" sz="2000" dirty="0"/>
              <a:t>목록 확인 가능</a:t>
            </a:r>
          </a:p>
        </p:txBody>
      </p:sp>
    </p:spTree>
    <p:extLst>
      <p:ext uri="{BB962C8B-B14F-4D97-AF65-F5344CB8AC3E}">
        <p14:creationId xmlns:p14="http://schemas.microsoft.com/office/powerpoint/2010/main" val="43228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8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a:solidFill>
                  <a:srgbClr val="A50021"/>
                </a:solidFill>
                <a:latin typeface="+mj-lt"/>
                <a:ea typeface="+mj-ea"/>
                <a:cs typeface="+mj-cs"/>
              </a:rPr>
              <a:t>프로젝트</a:t>
            </a:r>
            <a:r>
              <a:rPr lang="en-US" altLang="en-US" sz="3200">
                <a:solidFill>
                  <a:srgbClr val="A50021"/>
                </a:solidFill>
                <a:latin typeface="+mj-lt"/>
                <a:ea typeface="+mj-ea"/>
                <a:cs typeface="+mj-cs"/>
              </a:rPr>
              <a:t> </a:t>
            </a:r>
            <a:r>
              <a:rPr lang="ko-KR" altLang="en-US" sz="3200">
                <a:solidFill>
                  <a:srgbClr val="A50021"/>
                </a:solidFill>
                <a:latin typeface="+mj-lt"/>
                <a:ea typeface="+mj-ea"/>
                <a:cs typeface="+mj-cs"/>
              </a:rPr>
              <a:t>시연</a:t>
            </a:r>
            <a:r>
              <a:rPr lang="en-US" altLang="ko-KR" sz="3200">
                <a:solidFill>
                  <a:srgbClr val="A50021"/>
                </a:solidFill>
                <a:latin typeface="+mj-lt"/>
                <a:ea typeface="+mj-ea"/>
                <a:cs typeface="+mj-cs"/>
              </a:rPr>
              <a:t>(NFT)</a:t>
            </a:r>
            <a:endParaRPr sz="3200">
              <a:solidFill>
                <a:srgbClr val="A50021"/>
              </a:solidFill>
              <a:latin typeface="+mj-lt"/>
              <a:ea typeface="+mj-ea"/>
              <a:cs typeface="+mj-cs"/>
            </a:endParaRPr>
          </a:p>
        </p:txBody>
      </p:sp>
      <p:sp>
        <p:nvSpPr>
          <p:cNvPr id="4" name="slide8_shape2"/>
          <p:cNvSpPr>
            <a:spLocks noGrp="1"/>
          </p:cNvSpPr>
          <p:nvPr>
            <p:ph sz="half" idx="1"/>
          </p:nvPr>
        </p:nvSpPr>
        <p:spPr>
          <a:xfrm>
            <a:off x="495300" y="1143000"/>
            <a:ext cx="7698060" cy="5105400"/>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84175" lvl="0" indent="-384175" algn="l" latinLnBrk="1">
              <a:spcBef>
                <a:spcPct val="20000"/>
              </a:spcBef>
              <a:spcAft>
                <a:spcPct val="0"/>
              </a:spcAft>
              <a:buFont typeface="Wingdings" pitchFamily="2" charset="2"/>
              <a:buChar char="q"/>
            </a:pPr>
            <a:r>
              <a:rPr lang="en-US" altLang="ko-KR" sz="2800" kern="1200" dirty="0">
                <a:solidFill>
                  <a:schemeClr val="tx1"/>
                </a:solidFill>
                <a:latin typeface="+mn-lt"/>
                <a:ea typeface="+mn-ea"/>
                <a:cs typeface="+mn-cs"/>
              </a:rPr>
              <a:t>NFT </a:t>
            </a:r>
            <a:r>
              <a:rPr lang="ko-KR" altLang="en-US" sz="2800" kern="1200" dirty="0">
                <a:solidFill>
                  <a:schemeClr val="tx1"/>
                </a:solidFill>
                <a:latin typeface="+mn-lt"/>
                <a:ea typeface="+mn-ea"/>
                <a:cs typeface="+mn-cs"/>
              </a:rPr>
              <a:t>발행</a:t>
            </a:r>
            <a:endParaRPr sz="2800" kern="1200" dirty="0">
              <a:solidFill>
                <a:schemeClr val="tx1"/>
              </a:solidFill>
              <a:latin typeface="+mn-lt"/>
              <a:ea typeface="+mn-ea"/>
              <a:cs typeface="+mn-cs"/>
            </a:endParaRPr>
          </a:p>
          <a:p>
            <a:pPr marL="854075" lvl="1" indent="-279400" algn="l" latinLnBrk="1">
              <a:spcBef>
                <a:spcPct val="20000"/>
              </a:spcBef>
              <a:spcAft>
                <a:spcPct val="0"/>
              </a:spcAft>
              <a:buFont typeface="Wingdings" pitchFamily="2" charset="2"/>
              <a:buChar char="Ø"/>
            </a:pPr>
            <a:r>
              <a:rPr lang="en-US" altLang="ko-KR" sz="2400" kern="1200" dirty="0">
                <a:solidFill>
                  <a:schemeClr val="tx1"/>
                </a:solidFill>
                <a:latin typeface="+mn-lt"/>
                <a:ea typeface="+mn-ea"/>
                <a:cs typeface="Arial Unicode MS"/>
              </a:rPr>
              <a:t>NFT</a:t>
            </a:r>
            <a:r>
              <a:rPr lang="ko-KR" altLang="en-US" sz="2400" kern="1200" dirty="0">
                <a:solidFill>
                  <a:schemeClr val="tx1"/>
                </a:solidFill>
                <a:latin typeface="+mn-lt"/>
                <a:ea typeface="+mn-ea"/>
                <a:cs typeface="Arial Unicode MS"/>
              </a:rPr>
              <a:t>는</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ERC721</a:t>
            </a:r>
            <a:r>
              <a:rPr lang="ko-KR" altLang="en-US" sz="2400" kern="1200" dirty="0">
                <a:solidFill>
                  <a:schemeClr val="tx1"/>
                </a:solidFill>
                <a:latin typeface="+mn-lt"/>
                <a:ea typeface="+mn-ea"/>
                <a:cs typeface="Arial Unicode MS"/>
              </a:rPr>
              <a:t>표준으로</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solidity</a:t>
            </a:r>
            <a:r>
              <a:rPr lang="ko-KR" altLang="en-US" kern="1200" dirty="0">
                <a:cs typeface="Arial Unicode MS"/>
              </a:rPr>
              <a:t>로 작</a:t>
            </a:r>
            <a:r>
              <a:rPr lang="ko-KR" altLang="en-US" sz="2400" kern="1200" dirty="0">
                <a:solidFill>
                  <a:schemeClr val="tx1"/>
                </a:solidFill>
                <a:latin typeface="+mn-lt"/>
                <a:ea typeface="+mn-ea"/>
                <a:cs typeface="Arial Unicode MS"/>
              </a:rPr>
              <a:t>성하고</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블록체인에</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발행합니다</a:t>
            </a:r>
            <a:r>
              <a:rPr lang="en-US" altLang="ko-KR" sz="2400" kern="1200" dirty="0">
                <a:solidFill>
                  <a:schemeClr val="tx1"/>
                </a:solidFill>
                <a:latin typeface="+mn-lt"/>
                <a:ea typeface="+mn-ea"/>
                <a:cs typeface="Arial Unicode MS"/>
              </a:rPr>
              <a:t>.</a:t>
            </a:r>
          </a:p>
          <a:p>
            <a:pPr marL="854075" lvl="1" indent="-279400" algn="l" latinLnBrk="1">
              <a:spcBef>
                <a:spcPct val="20000"/>
              </a:spcBef>
              <a:spcAft>
                <a:spcPct val="0"/>
              </a:spcAft>
              <a:buFont typeface="Wingdings" pitchFamily="2" charset="2"/>
              <a:buChar char="Ø"/>
            </a:pPr>
            <a:r>
              <a:rPr lang="en-US" altLang="ko-KR" sz="2400" kern="1200" dirty="0">
                <a:solidFill>
                  <a:schemeClr val="tx1"/>
                </a:solidFill>
                <a:latin typeface="+mn-lt"/>
                <a:ea typeface="+mn-ea"/>
                <a:cs typeface="Arial Unicode MS"/>
              </a:rPr>
              <a:t>NFT</a:t>
            </a:r>
            <a:r>
              <a:rPr lang="ko-KR" altLang="en-US" sz="2400" kern="1200" dirty="0">
                <a:solidFill>
                  <a:schemeClr val="tx1"/>
                </a:solidFill>
                <a:latin typeface="+mn-lt"/>
                <a:ea typeface="+mn-ea"/>
                <a:cs typeface="Arial Unicode MS"/>
              </a:rPr>
              <a:t>마다</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이름과</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고유</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URI </a:t>
            </a:r>
            <a:r>
              <a:rPr lang="ko-KR" altLang="en-US" sz="2400" kern="1200" dirty="0">
                <a:solidFill>
                  <a:schemeClr val="tx1"/>
                </a:solidFill>
                <a:latin typeface="+mn-lt"/>
                <a:ea typeface="+mn-ea"/>
                <a:cs typeface="Arial Unicode MS"/>
              </a:rPr>
              <a:t>문자열을</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가지고</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있다</a:t>
            </a:r>
            <a:r>
              <a:rPr lang="en-US" altLang="ko-KR" sz="2400" kern="1200" dirty="0">
                <a:solidFill>
                  <a:schemeClr val="tx1"/>
                </a:solidFill>
                <a:latin typeface="+mn-lt"/>
                <a:ea typeface="+mn-ea"/>
                <a:cs typeface="Arial Unicode MS"/>
              </a:rPr>
              <a:t>.</a:t>
            </a:r>
          </a:p>
          <a:p>
            <a:pPr marL="854075" lvl="1" indent="-279400" algn="l" latinLnBrk="1">
              <a:spcBef>
                <a:spcPct val="20000"/>
              </a:spcBef>
              <a:spcAft>
                <a:spcPct val="0"/>
              </a:spcAft>
              <a:buFont typeface="Wingdings" pitchFamily="2" charset="2"/>
              <a:buChar char="Ø"/>
            </a:pPr>
            <a:r>
              <a:rPr lang="ko-KR" altLang="en-US" sz="2400" kern="1200" dirty="0">
                <a:solidFill>
                  <a:schemeClr val="tx1"/>
                </a:solidFill>
                <a:latin typeface="+mn-lt"/>
                <a:ea typeface="+mn-ea"/>
                <a:cs typeface="Arial Unicode MS"/>
              </a:rPr>
              <a:t>퀴즈</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대회</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우승자는</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EOA</a:t>
            </a:r>
            <a:r>
              <a:rPr lang="ko-KR" altLang="en-US" sz="2400" kern="1200" dirty="0">
                <a:solidFill>
                  <a:schemeClr val="tx1"/>
                </a:solidFill>
                <a:latin typeface="+mn-lt"/>
                <a:ea typeface="+mn-ea"/>
                <a:cs typeface="Arial Unicode MS"/>
              </a:rPr>
              <a:t>주소를</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받고</a:t>
            </a:r>
            <a:r>
              <a:rPr lang="en-US" altLang="ko-KR" sz="2400" kern="1200" dirty="0">
                <a:solidFill>
                  <a:schemeClr val="tx1"/>
                </a:solidFill>
                <a:latin typeface="+mn-lt"/>
                <a:ea typeface="+mn-ea"/>
                <a:cs typeface="Arial Unicode MS"/>
              </a:rPr>
              <a:t>, CA </a:t>
            </a:r>
            <a:r>
              <a:rPr lang="ko-KR" altLang="en-US" sz="2400" kern="1200" dirty="0">
                <a:solidFill>
                  <a:schemeClr val="tx1"/>
                </a:solidFill>
                <a:latin typeface="+mn-lt"/>
                <a:ea typeface="+mn-ea"/>
                <a:cs typeface="Arial Unicode MS"/>
              </a:rPr>
              <a:t>주소인</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발행</a:t>
            </a:r>
            <a:r>
              <a:rPr lang="en-US" altLang="en-US" sz="2400" kern="1200" dirty="0">
                <a:solidFill>
                  <a:schemeClr val="tx1"/>
                </a:solidFill>
                <a:latin typeface="+mn-lt"/>
                <a:ea typeface="+mn-ea"/>
                <a:cs typeface="Arial Unicode MS"/>
              </a:rPr>
              <a:t> </a:t>
            </a:r>
            <a:r>
              <a:rPr lang="ko-KR" altLang="en-US" sz="2400" kern="1200" dirty="0" err="1">
                <a:solidFill>
                  <a:schemeClr val="tx1"/>
                </a:solidFill>
                <a:latin typeface="+mn-lt"/>
                <a:ea typeface="+mn-ea"/>
                <a:cs typeface="Arial Unicode MS"/>
              </a:rPr>
              <a:t>콘트랙트</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로</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통해</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발행된</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NFT</a:t>
            </a:r>
            <a:r>
              <a:rPr lang="ko-KR" altLang="en-US" sz="2400" kern="1200" dirty="0">
                <a:solidFill>
                  <a:schemeClr val="tx1"/>
                </a:solidFill>
                <a:latin typeface="+mn-lt"/>
                <a:ea typeface="+mn-ea"/>
                <a:cs typeface="Arial Unicode MS"/>
              </a:rPr>
              <a:t>의</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소유자가</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됩니다</a:t>
            </a:r>
            <a:r>
              <a:rPr lang="en-US" altLang="ko-KR" sz="2400" kern="1200" dirty="0">
                <a:solidFill>
                  <a:schemeClr val="tx1"/>
                </a:solidFill>
                <a:latin typeface="+mn-lt"/>
                <a:ea typeface="+mn-ea"/>
                <a:cs typeface="Arial Unicode MS"/>
              </a:rPr>
              <a:t>.</a:t>
            </a:r>
            <a:r>
              <a:rPr lang="en-US" altLang="en-US" sz="2400" kern="1200" dirty="0">
                <a:solidFill>
                  <a:schemeClr val="tx1"/>
                </a:solidFill>
                <a:latin typeface="+mn-lt"/>
                <a:ea typeface="+mn-ea"/>
                <a:cs typeface="Arial Unicode MS"/>
              </a:rPr>
              <a:t> </a:t>
            </a:r>
            <a:endParaRPr sz="2400" kern="1200" dirty="0">
              <a:solidFill>
                <a:schemeClr val="tx1"/>
              </a:solidFill>
              <a:latin typeface="+mn-lt"/>
              <a:ea typeface="+mn-ea"/>
              <a:cs typeface="Arial Unicode MS"/>
            </a:endParaRPr>
          </a:p>
          <a:p>
            <a:pPr marL="854075" lvl="1" indent="-279400" algn="l" latinLnBrk="1">
              <a:spcBef>
                <a:spcPct val="20000"/>
              </a:spcBef>
              <a:spcAft>
                <a:spcPct val="0"/>
              </a:spcAft>
              <a:buFont typeface="Wingdings" pitchFamily="2" charset="2"/>
              <a:buChar char="Ø"/>
            </a:pPr>
            <a:r>
              <a:rPr lang="ko-KR" altLang="en-US" sz="2400" kern="1200" dirty="0">
                <a:solidFill>
                  <a:schemeClr val="tx1"/>
                </a:solidFill>
                <a:latin typeface="+mn-lt"/>
                <a:ea typeface="+mn-ea"/>
                <a:cs typeface="Arial Unicode MS"/>
              </a:rPr>
              <a:t>제공된</a:t>
            </a:r>
            <a:r>
              <a:rPr lang="en-US" altLang="en-US" sz="2400" kern="1200" dirty="0">
                <a:solidFill>
                  <a:schemeClr val="tx1"/>
                </a:solidFill>
                <a:latin typeface="+mn-lt"/>
                <a:ea typeface="+mn-ea"/>
                <a:cs typeface="Arial Unicode MS"/>
              </a:rPr>
              <a:t> </a:t>
            </a:r>
            <a:r>
              <a:rPr lang="en-US" altLang="ko-KR" sz="2400" kern="1200" dirty="0" err="1">
                <a:solidFill>
                  <a:schemeClr val="tx1"/>
                </a:solidFill>
                <a:latin typeface="+mn-lt"/>
                <a:ea typeface="+mn-ea"/>
                <a:cs typeface="Arial Unicode MS"/>
              </a:rPr>
              <a:t>api</a:t>
            </a:r>
            <a:r>
              <a:rPr lang="en-US" altLang="ko-KR"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로</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웹에서</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NFT </a:t>
            </a:r>
            <a:r>
              <a:rPr lang="ko-KR" altLang="en-US" sz="2400" kern="1200" dirty="0">
                <a:solidFill>
                  <a:schemeClr val="tx1"/>
                </a:solidFill>
                <a:latin typeface="+mn-lt"/>
                <a:ea typeface="+mn-ea"/>
                <a:cs typeface="Arial Unicode MS"/>
              </a:rPr>
              <a:t>발행</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현황</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과</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소유자를</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조회</a:t>
            </a:r>
            <a:r>
              <a:rPr lang="en-US" altLang="en-US" sz="2400" kern="1200" dirty="0">
                <a:solidFill>
                  <a:schemeClr val="tx1"/>
                </a:solidFill>
                <a:latin typeface="+mn-lt"/>
                <a:ea typeface="+mn-ea"/>
                <a:cs typeface="Arial Unicode MS"/>
              </a:rPr>
              <a:t> </a:t>
            </a:r>
            <a:r>
              <a:rPr lang="ko-KR" altLang="en-US" sz="2400" kern="1200" dirty="0">
                <a:solidFill>
                  <a:schemeClr val="tx1"/>
                </a:solidFill>
                <a:latin typeface="+mn-lt"/>
                <a:ea typeface="+mn-ea"/>
                <a:cs typeface="Arial Unicode MS"/>
              </a:rPr>
              <a:t>됩니다</a:t>
            </a:r>
            <a:r>
              <a:rPr lang="en-US" altLang="ko-KR" sz="2400" kern="1200" dirty="0">
                <a:solidFill>
                  <a:schemeClr val="tx1"/>
                </a:solidFill>
                <a:latin typeface="+mn-lt"/>
                <a:ea typeface="+mn-ea"/>
                <a:cs typeface="Arial Unicode MS"/>
              </a:rPr>
              <a:t>.</a:t>
            </a:r>
            <a:endParaRPr sz="2400" kern="1200" dirty="0">
              <a:solidFill>
                <a:schemeClr val="tx1"/>
              </a:solidFill>
              <a:latin typeface="+mn-lt"/>
              <a:ea typeface="+mn-ea"/>
              <a:cs typeface="Arial Unicode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9244FF-D9FF-4045-0E84-67BDB73FE22A}"/>
              </a:ext>
            </a:extLst>
          </p:cNvPr>
          <p:cNvSpPr>
            <a:spLocks noGrp="1"/>
          </p:cNvSpPr>
          <p:nvPr>
            <p:ph type="title"/>
          </p:nvPr>
        </p:nvSpPr>
        <p:spPr>
          <a:xfrm>
            <a:off x="330200" y="152400"/>
            <a:ext cx="9375328" cy="685800"/>
          </a:xfrm>
        </p:spPr>
        <p:txBody>
          <a:bodyPr wrap="square" anchor="ctr">
            <a:normAutofit/>
          </a:bodyPr>
          <a:lstStyle/>
          <a:p>
            <a:endParaRPr lang="ko-KR" altLang="en-US" dirty="0"/>
          </a:p>
        </p:txBody>
      </p:sp>
      <p:pic>
        <p:nvPicPr>
          <p:cNvPr id="6" name="그림 5">
            <a:extLst>
              <a:ext uri="{FF2B5EF4-FFF2-40B4-BE49-F238E27FC236}">
                <a16:creationId xmlns:a16="http://schemas.microsoft.com/office/drawing/2014/main" id="{4C62E996-2965-C01A-F8F4-954FD279777A}"/>
              </a:ext>
            </a:extLst>
          </p:cNvPr>
          <p:cNvPicPr>
            <a:picLocks noChangeAspect="1"/>
          </p:cNvPicPr>
          <p:nvPr/>
        </p:nvPicPr>
        <p:blipFill>
          <a:blip r:embed="rId2"/>
          <a:stretch>
            <a:fillRect/>
          </a:stretch>
        </p:blipFill>
        <p:spPr>
          <a:xfrm>
            <a:off x="1412847" y="1143000"/>
            <a:ext cx="7087102" cy="5105400"/>
          </a:xfrm>
          <a:prstGeom prst="rect">
            <a:avLst/>
          </a:prstGeom>
          <a:noFill/>
        </p:spPr>
      </p:pic>
    </p:spTree>
    <p:extLst>
      <p:ext uri="{BB962C8B-B14F-4D97-AF65-F5344CB8AC3E}">
        <p14:creationId xmlns:p14="http://schemas.microsoft.com/office/powerpoint/2010/main" val="810196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2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p>
            <a:pPr lvl="0" algn="l" latinLnBrk="1">
              <a:lnSpc>
                <a:spcPct val="90000"/>
              </a:lnSpc>
              <a:spcBef>
                <a:spcPct val="0"/>
              </a:spcBef>
              <a:spcAft>
                <a:spcPct val="0"/>
              </a:spcAft>
            </a:pPr>
            <a:r>
              <a:rPr lang="en-US" altLang="ko-KR" sz="3200">
                <a:solidFill>
                  <a:srgbClr val="A50021"/>
                </a:solidFill>
                <a:latin typeface="+mj-lt"/>
                <a:ea typeface="+mj-ea"/>
                <a:cs typeface="+mj-cs"/>
              </a:rPr>
              <a:t>INDEX</a:t>
            </a:r>
            <a:endParaRPr sz="3200">
              <a:solidFill>
                <a:srgbClr val="A50021"/>
              </a:solidFill>
              <a:latin typeface="+mj-lt"/>
              <a:ea typeface="+mj-ea"/>
              <a:cs typeface="+mj-cs"/>
            </a:endParaRPr>
          </a:p>
        </p:txBody>
      </p:sp>
      <p:sp>
        <p:nvSpPr>
          <p:cNvPr id="4" name="slide2_shape2"/>
          <p:cNvSpPr>
            <a:spLocks noGrp="1"/>
          </p:cNvSpPr>
          <p:nvPr>
            <p:ph idx="1"/>
          </p:nvPr>
        </p:nvSpPr>
        <p:spPr>
          <a:xfrm>
            <a:off x="491902" y="1412776"/>
            <a:ext cx="8922196" cy="5105400"/>
          </a:xfrm>
          <a:prstGeom prst="rect">
            <a:avLst/>
          </a:prstGeom>
          <a:noFill/>
          <a:ln w="9525">
            <a:noFill/>
            <a:miter lim="800000"/>
          </a:ln>
        </p:spPr>
        <p:txBody>
          <a:bodyPr wrap="square" lIns="91440" tIns="45720" rIns="91440" bIns="45720" anchor="t">
            <a:prstTxWarp prst="textNoShape">
              <a:avLst/>
            </a:prstTxWarp>
          </a:bodyPr>
          <a:lstStyle/>
          <a:p>
            <a:pPr marL="384175" lvl="0" indent="-384175" latinLnBrk="1">
              <a:spcBef>
                <a:spcPct val="20000"/>
              </a:spcBef>
              <a:spcAft>
                <a:spcPct val="0"/>
              </a:spcAft>
              <a:buFont typeface="Wingdings" pitchFamily="2" charset="2"/>
              <a:buChar char="q"/>
            </a:pPr>
            <a:r>
              <a:rPr lang="ko-KR" altLang="en-US" sz="2600" kern="1200" dirty="0">
                <a:solidFill>
                  <a:schemeClr val="tx1"/>
                </a:solidFill>
                <a:latin typeface="+mn-lt"/>
                <a:ea typeface="+mn-ea"/>
                <a:cs typeface="+mn-cs"/>
              </a:rPr>
              <a:t>팀원소개</a:t>
            </a:r>
            <a:endParaRPr lang="en-US" altLang="ko-K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endParaRPr lang="en-US" altLang="ko-K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r>
              <a:rPr lang="ko-KR" altLang="en-US" sz="2600" kern="1200" dirty="0">
                <a:solidFill>
                  <a:schemeClr val="tx1"/>
                </a:solidFill>
                <a:latin typeface="+mn-lt"/>
                <a:ea typeface="+mn-ea"/>
                <a:cs typeface="+mn-cs"/>
              </a:rPr>
              <a:t>사용기술</a:t>
            </a:r>
            <a:endParaRP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endParaRP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r>
              <a:rPr lang="ko-KR" altLang="en-US" sz="2600" kern="1200" dirty="0">
                <a:solidFill>
                  <a:schemeClr val="tx1"/>
                </a:solidFill>
                <a:latin typeface="+mn-lt"/>
                <a:ea typeface="+mn-ea"/>
                <a:cs typeface="+mn-cs"/>
              </a:rPr>
              <a:t>프로젝트</a:t>
            </a:r>
            <a:r>
              <a:rPr lang="en-US" altLang="en-US" sz="2600" kern="1200" dirty="0">
                <a:solidFill>
                  <a:schemeClr val="tx1"/>
                </a:solidFill>
                <a:latin typeface="+mn-lt"/>
                <a:ea typeface="+mn-ea"/>
                <a:cs typeface="+mn-cs"/>
              </a:rPr>
              <a:t> </a:t>
            </a:r>
            <a:r>
              <a:rPr lang="ko-KR" altLang="en-US" sz="2600" kern="1200" dirty="0">
                <a:solidFill>
                  <a:schemeClr val="tx1"/>
                </a:solidFill>
                <a:latin typeface="+mn-lt"/>
                <a:ea typeface="+mn-ea"/>
                <a:cs typeface="+mn-cs"/>
              </a:rPr>
              <a:t>규모</a:t>
            </a:r>
            <a:r>
              <a:rPr lang="en-US" altLang="en-US" sz="2600" kern="1200" dirty="0">
                <a:solidFill>
                  <a:schemeClr val="tx1"/>
                </a:solidFill>
                <a:latin typeface="+mn-lt"/>
                <a:ea typeface="+mn-ea"/>
                <a:cs typeface="+mn-cs"/>
              </a:rPr>
              <a:t> </a:t>
            </a:r>
            <a:r>
              <a:rPr lang="ko-KR" altLang="en-US" sz="2600" kern="1200" dirty="0">
                <a:solidFill>
                  <a:schemeClr val="tx1"/>
                </a:solidFill>
                <a:latin typeface="+mn-lt"/>
                <a:ea typeface="+mn-ea"/>
                <a:cs typeface="+mn-cs"/>
              </a:rPr>
              <a:t>및</a:t>
            </a:r>
            <a:r>
              <a:rPr lang="en-US" altLang="en-US" sz="2600" kern="1200" dirty="0">
                <a:solidFill>
                  <a:schemeClr val="tx1"/>
                </a:solidFill>
                <a:latin typeface="+mn-lt"/>
                <a:ea typeface="+mn-ea"/>
                <a:cs typeface="+mn-cs"/>
              </a:rPr>
              <a:t> </a:t>
            </a:r>
            <a:r>
              <a:rPr lang="ko-KR" altLang="en-US" sz="2600" kern="1200" dirty="0">
                <a:solidFill>
                  <a:schemeClr val="tx1"/>
                </a:solidFill>
                <a:latin typeface="+mn-lt"/>
                <a:ea typeface="+mn-ea"/>
                <a:cs typeface="+mn-cs"/>
              </a:rPr>
              <a:t>구성</a:t>
            </a:r>
            <a:endParaRP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endParaRP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r>
              <a:rPr lang="ko-KR" altLang="en-US" sz="2600" kern="1200" dirty="0">
                <a:solidFill>
                  <a:schemeClr val="tx1"/>
                </a:solidFill>
                <a:latin typeface="+mn-lt"/>
                <a:ea typeface="+mn-ea"/>
                <a:cs typeface="+mn-cs"/>
              </a:rPr>
              <a:t>프로젝트</a:t>
            </a:r>
            <a:r>
              <a:rPr lang="en-US" altLang="en-US" sz="2600" kern="1200" dirty="0">
                <a:solidFill>
                  <a:schemeClr val="tx1"/>
                </a:solidFill>
                <a:latin typeface="+mn-lt"/>
                <a:ea typeface="+mn-ea"/>
                <a:cs typeface="+mn-cs"/>
              </a:rPr>
              <a:t> </a:t>
            </a:r>
            <a:r>
              <a:rPr lang="ko-KR" altLang="en-US" sz="2600" kern="1200" dirty="0">
                <a:solidFill>
                  <a:schemeClr val="tx1"/>
                </a:solidFill>
                <a:latin typeface="+mn-lt"/>
                <a:ea typeface="+mn-ea"/>
                <a:cs typeface="+mn-cs"/>
              </a:rPr>
              <a:t>시연</a:t>
            </a:r>
            <a:endParaRPr lang="en-US" altLang="ko-KR" sz="2600" kern="1200" dirty="0">
              <a:solidFill>
                <a:schemeClr val="tx1"/>
              </a:solidFill>
              <a:latin typeface="+mn-lt"/>
              <a:ea typeface="+mn-ea"/>
              <a:cs typeface="+mn-cs"/>
            </a:endParaRPr>
          </a:p>
          <a:p>
            <a:pPr lvl="1"/>
            <a:r>
              <a:rPr lang="en-US" altLang="ko-KR" dirty="0"/>
              <a:t>Web </a:t>
            </a:r>
            <a:r>
              <a:rPr lang="ko-KR" altLang="en-US" dirty="0"/>
              <a:t>서비스</a:t>
            </a:r>
            <a:endParaRPr lang="en-US" altLang="ko-KR" dirty="0"/>
          </a:p>
          <a:p>
            <a:pPr lvl="1"/>
            <a:r>
              <a:rPr lang="ko-KR" altLang="en-US" kern="1200" dirty="0"/>
              <a:t>유니티</a:t>
            </a:r>
            <a:r>
              <a:rPr lang="en-US" altLang="ko-KR" kern="1200" dirty="0"/>
              <a:t>(Unity)</a:t>
            </a:r>
            <a:endParaRPr lang="en-US" altLang="ko-KR" sz="2600" kern="1200" dirty="0">
              <a:cs typeface="+mn-cs"/>
            </a:endParaRPr>
          </a:p>
          <a:p>
            <a:pPr lvl="1"/>
            <a:r>
              <a:rPr lang="en-US" sz="2600" kern="1200" dirty="0">
                <a:solidFill>
                  <a:schemeClr val="tx1"/>
                </a:solidFill>
                <a:latin typeface="+mn-lt"/>
                <a:ea typeface="+mn-ea"/>
                <a:cs typeface="+mn-cs"/>
              </a:rPr>
              <a:t>NFT</a:t>
            </a:r>
            <a:endParaRPr sz="2600" kern="1200" dirty="0">
              <a:solidFill>
                <a:schemeClr val="tx1"/>
              </a:solidFill>
              <a:latin typeface="+mn-lt"/>
              <a:ea typeface="+mn-ea"/>
              <a:cs typeface="+mn-cs"/>
            </a:endParaRPr>
          </a:p>
          <a:p>
            <a:pPr marL="384175" lvl="0" indent="-384175" latinLnBrk="1">
              <a:spcBef>
                <a:spcPct val="20000"/>
              </a:spcBef>
              <a:spcAft>
                <a:spcPct val="0"/>
              </a:spcAft>
              <a:buFont typeface="Wingdings" pitchFamily="2" charset="2"/>
              <a:buChar char="q"/>
            </a:pPr>
            <a:endParaRPr sz="2600" kern="1200" dirty="0">
              <a:solidFill>
                <a:schemeClr val="tx1"/>
              </a:solidFill>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9244FF-D9FF-4045-0E84-67BDB73FE22A}"/>
              </a:ext>
            </a:extLst>
          </p:cNvPr>
          <p:cNvSpPr>
            <a:spLocks noGrp="1"/>
          </p:cNvSpPr>
          <p:nvPr>
            <p:ph type="title"/>
          </p:nvPr>
        </p:nvSpPr>
        <p:spPr>
          <a:xfrm>
            <a:off x="330200" y="152400"/>
            <a:ext cx="9375328" cy="685800"/>
          </a:xfrm>
        </p:spPr>
        <p:txBody>
          <a:bodyPr wrap="square" anchor="ctr">
            <a:normAutofit/>
          </a:bodyPr>
          <a:lstStyle/>
          <a:p>
            <a:r>
              <a:rPr lang="ko-KR" altLang="en-US" dirty="0"/>
              <a:t>팀원소개 및 역할</a:t>
            </a:r>
          </a:p>
        </p:txBody>
      </p:sp>
      <p:sp>
        <p:nvSpPr>
          <p:cNvPr id="5" name="slide2_shape2">
            <a:extLst>
              <a:ext uri="{FF2B5EF4-FFF2-40B4-BE49-F238E27FC236}">
                <a16:creationId xmlns:a16="http://schemas.microsoft.com/office/drawing/2014/main" id="{AAE0B718-75C5-8483-5C4C-6B602B03D436}"/>
              </a:ext>
            </a:extLst>
          </p:cNvPr>
          <p:cNvSpPr txBox="1">
            <a:spLocks/>
          </p:cNvSpPr>
          <p:nvPr/>
        </p:nvSpPr>
        <p:spPr>
          <a:xfrm>
            <a:off x="337344" y="1129916"/>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err="1"/>
              <a:t>리진</a:t>
            </a:r>
            <a:r>
              <a:rPr lang="ko-KR" altLang="en-US" sz="2400" kern="1200" dirty="0"/>
              <a:t> </a:t>
            </a:r>
            <a:r>
              <a:rPr lang="en-US" altLang="ko-KR" sz="2400" kern="1200" dirty="0"/>
              <a:t>: </a:t>
            </a:r>
            <a:br>
              <a:rPr lang="en-US" altLang="ko-KR" sz="2400" kern="1200" dirty="0"/>
            </a:br>
            <a:r>
              <a:rPr lang="ko-KR" altLang="en-US" sz="2000" kern="1200" dirty="0"/>
              <a:t>전체 지도생성</a:t>
            </a:r>
            <a:r>
              <a:rPr lang="en-US" altLang="ko-KR" sz="2000" kern="1200" dirty="0"/>
              <a:t>, NFT </a:t>
            </a:r>
            <a:r>
              <a:rPr lang="ko-KR" altLang="en-US" sz="2000" kern="1200" dirty="0"/>
              <a:t>발행 및 조회</a:t>
            </a:r>
            <a:r>
              <a:rPr lang="en-US" altLang="ko-KR" sz="2000" kern="1200" dirty="0"/>
              <a:t>, </a:t>
            </a:r>
            <a:r>
              <a:rPr lang="ko-KR" altLang="en-US" sz="2000" kern="1200" dirty="0"/>
              <a:t>서버수신</a:t>
            </a:r>
            <a:r>
              <a:rPr lang="en-US" altLang="ko-KR" sz="2000" kern="1200" dirty="0"/>
              <a:t>, </a:t>
            </a:r>
            <a:r>
              <a:rPr lang="ko-KR" altLang="en-US" sz="2000" kern="1200" dirty="0"/>
              <a:t>멀티플레이</a:t>
            </a:r>
            <a:r>
              <a:rPr lang="ko-KR" altLang="en-US" sz="2000" dirty="0"/>
              <a:t> </a:t>
            </a:r>
            <a:r>
              <a:rPr lang="ko-KR" altLang="en-US" sz="2000" kern="1200" dirty="0"/>
              <a:t>구현</a:t>
            </a:r>
            <a:br>
              <a:rPr lang="en-US" altLang="ko-KR" sz="2400" kern="1200" dirty="0"/>
            </a:br>
            <a:br>
              <a:rPr lang="en-US" altLang="ko-KR" sz="2400" kern="1200" dirty="0"/>
            </a:br>
            <a:r>
              <a:rPr lang="en-US" altLang="ko-KR" sz="2400" kern="1200" dirty="0"/>
              <a:t> </a:t>
            </a:r>
            <a:br>
              <a:rPr lang="en-US" altLang="ko-KR" sz="2400" kern="1200" dirty="0"/>
            </a:br>
            <a:endParaRPr lang="en-US" altLang="ko-KR" sz="2400" kern="1200" dirty="0"/>
          </a:p>
          <a:p>
            <a:pPr algn="l"/>
            <a:endParaRPr lang="ko-KR" altLang="en-US" sz="2400" kern="1200" dirty="0"/>
          </a:p>
        </p:txBody>
      </p:sp>
      <p:sp>
        <p:nvSpPr>
          <p:cNvPr id="14" name="slide2_shape2">
            <a:extLst>
              <a:ext uri="{FF2B5EF4-FFF2-40B4-BE49-F238E27FC236}">
                <a16:creationId xmlns:a16="http://schemas.microsoft.com/office/drawing/2014/main" id="{DF28C982-B92D-0C3A-5685-9E3A74D071DB}"/>
              </a:ext>
            </a:extLst>
          </p:cNvPr>
          <p:cNvSpPr txBox="1">
            <a:spLocks/>
          </p:cNvSpPr>
          <p:nvPr/>
        </p:nvSpPr>
        <p:spPr>
          <a:xfrm>
            <a:off x="266723" y="2853798"/>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err="1"/>
              <a:t>김규환</a:t>
            </a:r>
            <a:r>
              <a:rPr lang="ko-KR" altLang="en-US" sz="2400" kern="1200" dirty="0"/>
              <a:t> </a:t>
            </a:r>
            <a:r>
              <a:rPr lang="en-US" altLang="ko-KR" sz="2400" kern="1200" dirty="0"/>
              <a:t>:</a:t>
            </a:r>
            <a:br>
              <a:rPr lang="en-US" altLang="ko-KR" sz="2400" kern="1200" dirty="0"/>
            </a:br>
            <a:r>
              <a:rPr lang="ko-KR" altLang="en-US" sz="2000" kern="1200" dirty="0"/>
              <a:t>플레이어 이동</a:t>
            </a:r>
            <a:r>
              <a:rPr lang="en-US" altLang="ko-KR" sz="2000" kern="1200" dirty="0"/>
              <a:t>, </a:t>
            </a:r>
            <a:r>
              <a:rPr lang="ko-KR" altLang="en-US" sz="2000" kern="1200" dirty="0"/>
              <a:t>모션 구현 퀴즈 진행</a:t>
            </a:r>
            <a:r>
              <a:rPr lang="en-US" altLang="ko-KR" sz="2000" kern="1200" dirty="0"/>
              <a:t>, </a:t>
            </a:r>
            <a:r>
              <a:rPr lang="ko-KR" altLang="en-US" sz="2000" kern="1200" dirty="0"/>
              <a:t>구현 플레이어</a:t>
            </a:r>
            <a:r>
              <a:rPr lang="en-US" altLang="ko-KR" sz="2000" kern="1200" dirty="0"/>
              <a:t>, </a:t>
            </a:r>
            <a:r>
              <a:rPr lang="ko-KR" altLang="en-US" sz="2000" kern="1200" dirty="0"/>
              <a:t>우승자 </a:t>
            </a:r>
            <a:r>
              <a:rPr lang="en-US" altLang="ko-KR" sz="2000" kern="1200" dirty="0"/>
              <a:t>DB, </a:t>
            </a:r>
            <a:r>
              <a:rPr lang="ko-KR" altLang="en-US" sz="2000" kern="1200" dirty="0"/>
              <a:t>채팅 기능</a:t>
            </a:r>
            <a:br>
              <a:rPr lang="en-US" altLang="ko-KR" sz="2400" kern="1200" dirty="0"/>
            </a:br>
            <a:r>
              <a:rPr lang="en-US" altLang="ko-KR" sz="2400" kern="1200" dirty="0"/>
              <a:t> </a:t>
            </a:r>
          </a:p>
          <a:p>
            <a:pPr algn="l"/>
            <a:endParaRPr lang="ko-KR" altLang="en-US" sz="2400" kern="1200" dirty="0"/>
          </a:p>
        </p:txBody>
      </p:sp>
      <p:sp>
        <p:nvSpPr>
          <p:cNvPr id="15" name="slide2_shape2">
            <a:extLst>
              <a:ext uri="{FF2B5EF4-FFF2-40B4-BE49-F238E27FC236}">
                <a16:creationId xmlns:a16="http://schemas.microsoft.com/office/drawing/2014/main" id="{BC3CC169-4158-C2B9-5BBA-229127F2FFFE}"/>
              </a:ext>
            </a:extLst>
          </p:cNvPr>
          <p:cNvSpPr txBox="1">
            <a:spLocks/>
          </p:cNvSpPr>
          <p:nvPr/>
        </p:nvSpPr>
        <p:spPr>
          <a:xfrm>
            <a:off x="266723" y="4869396"/>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a:t>송두영 </a:t>
            </a:r>
            <a:r>
              <a:rPr lang="en-US" altLang="ko-KR" sz="2400" kern="1200" dirty="0"/>
              <a:t>:</a:t>
            </a:r>
            <a:br>
              <a:rPr lang="en-US" altLang="ko-KR" sz="2400" kern="1200" dirty="0"/>
            </a:br>
            <a:r>
              <a:rPr lang="ko-KR" altLang="en-US" sz="2000" dirty="0"/>
              <a:t>수정된 기능 테스트 및 기타 지원</a:t>
            </a:r>
            <a:endParaRPr lang="en-US" altLang="ko-KR" sz="2000" kern="1200" dirty="0"/>
          </a:p>
        </p:txBody>
      </p:sp>
      <p:sp>
        <p:nvSpPr>
          <p:cNvPr id="16" name="slide2_shape2">
            <a:extLst>
              <a:ext uri="{FF2B5EF4-FFF2-40B4-BE49-F238E27FC236}">
                <a16:creationId xmlns:a16="http://schemas.microsoft.com/office/drawing/2014/main" id="{EA5A5933-33C1-E1FD-3D93-25641D07211F}"/>
              </a:ext>
            </a:extLst>
          </p:cNvPr>
          <p:cNvSpPr txBox="1">
            <a:spLocks/>
          </p:cNvSpPr>
          <p:nvPr/>
        </p:nvSpPr>
        <p:spPr>
          <a:xfrm>
            <a:off x="5017864" y="1129916"/>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err="1"/>
              <a:t>권창범</a:t>
            </a:r>
            <a:r>
              <a:rPr lang="ko-KR" altLang="en-US" sz="2400" kern="1200" dirty="0"/>
              <a:t> </a:t>
            </a:r>
            <a:r>
              <a:rPr lang="en-US" altLang="ko-KR" sz="2400" kern="1200" dirty="0"/>
              <a:t>:</a:t>
            </a:r>
            <a:br>
              <a:rPr lang="en-US" altLang="ko-KR" sz="2400" kern="1200" dirty="0"/>
            </a:br>
            <a:r>
              <a:rPr lang="ko-KR" altLang="en-US" sz="2000" kern="1200" dirty="0" err="1"/>
              <a:t>블렌더</a:t>
            </a:r>
            <a:r>
              <a:rPr lang="en-US" altLang="ko-KR" sz="2000" dirty="0"/>
              <a:t> </a:t>
            </a:r>
            <a:r>
              <a:rPr lang="ko-KR" altLang="en-US" sz="2000" dirty="0"/>
              <a:t>등을 활용한</a:t>
            </a:r>
            <a:r>
              <a:rPr lang="ko-KR" altLang="en-US" sz="2000" kern="1200" dirty="0"/>
              <a:t> 관중 </a:t>
            </a:r>
            <a:r>
              <a:rPr lang="en-US" altLang="ko-KR" sz="2000" kern="1200" dirty="0"/>
              <a:t>3D </a:t>
            </a:r>
            <a:r>
              <a:rPr lang="ko-KR" altLang="en-US" sz="2000" kern="1200" dirty="0"/>
              <a:t>모델링</a:t>
            </a:r>
            <a:endParaRPr lang="en-US" altLang="ko-KR" sz="2000" kern="1200" dirty="0"/>
          </a:p>
          <a:p>
            <a:pPr algn="l"/>
            <a:endParaRPr lang="ko-KR" altLang="en-US" sz="2400" kern="1200" dirty="0"/>
          </a:p>
        </p:txBody>
      </p:sp>
      <p:sp>
        <p:nvSpPr>
          <p:cNvPr id="17" name="slide2_shape2">
            <a:extLst>
              <a:ext uri="{FF2B5EF4-FFF2-40B4-BE49-F238E27FC236}">
                <a16:creationId xmlns:a16="http://schemas.microsoft.com/office/drawing/2014/main" id="{E8458F06-62AE-A90F-5527-71A36FE658D3}"/>
              </a:ext>
            </a:extLst>
          </p:cNvPr>
          <p:cNvSpPr txBox="1">
            <a:spLocks/>
          </p:cNvSpPr>
          <p:nvPr/>
        </p:nvSpPr>
        <p:spPr>
          <a:xfrm>
            <a:off x="4947243" y="2853798"/>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err="1"/>
              <a:t>반현진</a:t>
            </a:r>
            <a:r>
              <a:rPr lang="ko-KR" altLang="en-US" sz="2400" kern="1200" dirty="0"/>
              <a:t> </a:t>
            </a:r>
            <a:r>
              <a:rPr lang="en-US" altLang="ko-KR" sz="2400" kern="1200" dirty="0"/>
              <a:t>:</a:t>
            </a:r>
            <a:br>
              <a:rPr lang="en-US" altLang="ko-KR" sz="2400" kern="1200" dirty="0"/>
            </a:br>
            <a:r>
              <a:rPr lang="ko-KR" altLang="en-US" sz="2000" kern="1200" dirty="0"/>
              <a:t>퀴즈데이터 관리</a:t>
            </a:r>
            <a:r>
              <a:rPr lang="en-US" altLang="ko-KR" sz="2000" kern="1200" dirty="0"/>
              <a:t>, </a:t>
            </a:r>
            <a:r>
              <a:rPr lang="ko-KR" altLang="en-US" sz="2000" kern="1200" dirty="0"/>
              <a:t>유니티 퀴즈 입 출력 관리</a:t>
            </a:r>
            <a:r>
              <a:rPr lang="en-US" altLang="ko-KR" sz="2000" kern="1200" dirty="0"/>
              <a:t> </a:t>
            </a:r>
          </a:p>
          <a:p>
            <a:pPr algn="l"/>
            <a:endParaRPr lang="ko-KR" altLang="en-US" sz="2400" kern="1200" dirty="0"/>
          </a:p>
        </p:txBody>
      </p:sp>
      <p:sp>
        <p:nvSpPr>
          <p:cNvPr id="18" name="slide2_shape2">
            <a:extLst>
              <a:ext uri="{FF2B5EF4-FFF2-40B4-BE49-F238E27FC236}">
                <a16:creationId xmlns:a16="http://schemas.microsoft.com/office/drawing/2014/main" id="{D9EA276A-656E-FBC1-5CA8-EF2703965CDA}"/>
              </a:ext>
            </a:extLst>
          </p:cNvPr>
          <p:cNvSpPr txBox="1">
            <a:spLocks/>
          </p:cNvSpPr>
          <p:nvPr/>
        </p:nvSpPr>
        <p:spPr>
          <a:xfrm>
            <a:off x="4958757" y="4869396"/>
            <a:ext cx="4680520" cy="1517340"/>
          </a:xfrm>
          <a:prstGeom prst="rect">
            <a:avLst/>
          </a:prstGeom>
          <a:noFill/>
          <a:ln w="9525">
            <a:noFill/>
            <a:miter lim="800000"/>
          </a:ln>
          <a:effectLst/>
        </p:spPr>
        <p:txBody>
          <a:bodyPr wrap="square" lIns="91440" tIns="45720" rIns="91440" bIns="45720" anchor="t">
            <a:prstTxWarp prst="textNoShape">
              <a:avLst/>
            </a:prstTxWarp>
          </a:bodyPr>
          <a:lstStyle>
            <a:lvl1pPr marL="0" indent="0" algn="ctr" latinLnBrk="1">
              <a:spcBef>
                <a:spcPct val="20000"/>
              </a:spcBef>
              <a:spcAft>
                <a:spcPct val="0"/>
              </a:spcAft>
              <a:buFont typeface="Wingdings" pitchFamily="2" charset="2"/>
              <a:buNone/>
              <a:defRPr sz="2600">
                <a:solidFill>
                  <a:schemeClr val="tx1"/>
                </a:solidFill>
                <a:effectLst/>
                <a:latin typeface="+mn-lt"/>
                <a:ea typeface="+mn-ea"/>
                <a:cs typeface="+mn-cs"/>
              </a:defRPr>
            </a:lvl1pPr>
            <a:lvl2pPr marL="457200" indent="0" algn="ctr" latinLnBrk="1">
              <a:spcBef>
                <a:spcPct val="20000"/>
              </a:spcBef>
              <a:spcAft>
                <a:spcPct val="0"/>
              </a:spcAft>
              <a:buFont typeface="Wingdings" pitchFamily="2" charset="2"/>
              <a:buNone/>
              <a:defRPr sz="2400">
                <a:solidFill>
                  <a:schemeClr val="tx1"/>
                </a:solidFill>
                <a:effectLst/>
                <a:latin typeface="+mn-lt"/>
                <a:ea typeface="+mn-ea"/>
              </a:defRPr>
            </a:lvl2pPr>
            <a:lvl3pPr marL="914400" indent="0" algn="ctr" latinLnBrk="1">
              <a:spcBef>
                <a:spcPct val="20000"/>
              </a:spcBef>
              <a:spcAft>
                <a:spcPct val="0"/>
              </a:spcAft>
              <a:buNone/>
              <a:defRPr sz="2000">
                <a:solidFill>
                  <a:schemeClr val="tx1"/>
                </a:solidFill>
                <a:effectLst/>
                <a:latin typeface="+mn-lt"/>
                <a:ea typeface="+mn-ea"/>
              </a:defRPr>
            </a:lvl3pPr>
            <a:lvl4pPr marL="1371600" indent="0" algn="ctr" latinLnBrk="1">
              <a:spcBef>
                <a:spcPct val="20000"/>
              </a:spcBef>
              <a:spcAft>
                <a:spcPct val="0"/>
              </a:spcAft>
              <a:buNone/>
              <a:defRPr sz="1600">
                <a:solidFill>
                  <a:schemeClr val="tx1"/>
                </a:solidFill>
                <a:effectLst/>
                <a:latin typeface="+mn-lt"/>
                <a:ea typeface="+mn-ea"/>
              </a:defRPr>
            </a:lvl4pPr>
            <a:lvl5pPr marL="1828800" indent="0" algn="ctr" latinLnBrk="1">
              <a:spcBef>
                <a:spcPct val="20000"/>
              </a:spcBef>
              <a:spcAft>
                <a:spcPct val="0"/>
              </a:spcAft>
              <a:buFont typeface="Wingdings" pitchFamily="2" charset="2"/>
              <a:buNone/>
              <a:defRPr sz="1600">
                <a:solidFill>
                  <a:schemeClr val="tx1"/>
                </a:solidFill>
                <a:effectLst/>
                <a:latin typeface="+mn-lt"/>
                <a:ea typeface="+mn-ea"/>
              </a:defRPr>
            </a:lvl5pPr>
            <a:lvl6pPr marL="22860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6pPr>
            <a:lvl7pPr marL="27432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7pPr>
            <a:lvl8pPr marL="32004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8pPr>
            <a:lvl9pPr marL="3657600" indent="0" algn="ctr" latinLnBrk="1">
              <a:spcBef>
                <a:spcPct val="20000"/>
              </a:spcBef>
              <a:spcAft>
                <a:spcPct val="0"/>
              </a:spcAft>
              <a:buFont typeface="Wingdings" pitchFamily="2" charset="2"/>
              <a:buNone/>
              <a:defRPr sz="1600">
                <a:solidFill>
                  <a:schemeClr val="tx1"/>
                </a:solidFill>
                <a:effectLst>
                  <a:outerShdw blurRad="38100" dist="38100" dir="2700000" algn="tl">
                    <a:srgbClr val="C0C0C0"/>
                  </a:outerShdw>
                </a:effectLst>
                <a:latin typeface="+mn-lt"/>
                <a:ea typeface="+mn-ea"/>
              </a:defRPr>
            </a:lvl9pPr>
          </a:lstStyle>
          <a:p>
            <a:pPr marL="384175" indent="-384175" algn="l">
              <a:lnSpc>
                <a:spcPct val="150000"/>
              </a:lnSpc>
              <a:buFont typeface="Wingdings" pitchFamily="2" charset="2"/>
              <a:buChar char="q"/>
            </a:pPr>
            <a:r>
              <a:rPr lang="ko-KR" altLang="en-US" sz="2400" kern="1200" dirty="0"/>
              <a:t>이동규 </a:t>
            </a:r>
            <a:r>
              <a:rPr lang="en-US" altLang="ko-KR" sz="2400" kern="1200" dirty="0"/>
              <a:t>: </a:t>
            </a:r>
            <a:br>
              <a:rPr lang="en-US" altLang="ko-KR" sz="2400" kern="1200" dirty="0"/>
            </a:br>
            <a:r>
              <a:rPr lang="ko-KR" altLang="en-US" sz="2000" dirty="0"/>
              <a:t>웹서비스와 </a:t>
            </a:r>
            <a:r>
              <a:rPr lang="en-US" altLang="ko-KR" sz="2000" dirty="0"/>
              <a:t>DB</a:t>
            </a:r>
            <a:r>
              <a:rPr lang="ko-KR" altLang="en-US" sz="2000" dirty="0"/>
              <a:t>연결</a:t>
            </a:r>
            <a:r>
              <a:rPr lang="en-US" altLang="ko-KR" sz="2000" dirty="0"/>
              <a:t>,</a:t>
            </a:r>
            <a:r>
              <a:rPr lang="ko-KR" altLang="en-US" sz="2000" dirty="0"/>
              <a:t> 대회입력</a:t>
            </a:r>
            <a:r>
              <a:rPr lang="en-US" altLang="ko-KR" sz="2000" dirty="0"/>
              <a:t>, </a:t>
            </a:r>
            <a:r>
              <a:rPr lang="ko-KR" altLang="en-US" sz="2000" dirty="0"/>
              <a:t>퀴즈입력 및 </a:t>
            </a:r>
            <a:r>
              <a:rPr lang="en-US" altLang="ko-KR" sz="2000" dirty="0"/>
              <a:t>NFT </a:t>
            </a:r>
            <a:r>
              <a:rPr lang="ko-KR" altLang="en-US" sz="2000" dirty="0"/>
              <a:t>자동발행</a:t>
            </a:r>
            <a:r>
              <a:rPr lang="en-US" altLang="ko-KR" sz="2000" kern="1200" dirty="0"/>
              <a:t> </a:t>
            </a:r>
            <a:r>
              <a:rPr lang="ko-KR" altLang="en-US" sz="2000" kern="1200" dirty="0"/>
              <a:t>구현</a:t>
            </a:r>
            <a:endParaRPr lang="en-US" altLang="ko-KR" sz="2000" kern="1200" dirty="0"/>
          </a:p>
          <a:p>
            <a:pPr algn="l"/>
            <a:endParaRPr lang="ko-KR" altLang="en-US" sz="2400" kern="1200" dirty="0"/>
          </a:p>
        </p:txBody>
      </p:sp>
    </p:spTree>
    <p:extLst>
      <p:ext uri="{BB962C8B-B14F-4D97-AF65-F5344CB8AC3E}">
        <p14:creationId xmlns:p14="http://schemas.microsoft.com/office/powerpoint/2010/main" val="357556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3_shape1"/>
          <p:cNvSpPr>
            <a:spLocks noGrp="1"/>
          </p:cNvSpPr>
          <p:nvPr>
            <p:ph type="title"/>
          </p:nvPr>
        </p:nvSpPr>
        <p:spPr>
          <a:xfrm>
            <a:off x="330200" y="152400"/>
            <a:ext cx="8151813" cy="685800"/>
          </a:xfrm>
          <a:prstGeom prst="rect">
            <a:avLst/>
          </a:prstGeom>
          <a:noFill/>
          <a:ln w="9525">
            <a:noFill/>
            <a:miter lim="800000"/>
          </a:ln>
        </p:spPr>
        <p:txBody>
          <a:bodyPr wrap="square" lIns="91440" tIns="45720" rIns="91440" bIns="45720" anchor="ctr">
            <a:prstTxWarp prst="textNoShape">
              <a:avLst/>
            </a:prstTxWarp>
          </a:bodyPr>
          <a:lstStyle/>
          <a:p>
            <a:pPr lvl="0" algn="l" latinLnBrk="1">
              <a:lnSpc>
                <a:spcPct val="90000"/>
              </a:lnSpc>
              <a:spcBef>
                <a:spcPct val="0"/>
              </a:spcBef>
              <a:spcAft>
                <a:spcPct val="0"/>
              </a:spcAft>
            </a:pPr>
            <a:r>
              <a:rPr lang="ko-KR" altLang="en-US" sz="3200">
                <a:solidFill>
                  <a:srgbClr val="A50021"/>
                </a:solidFill>
                <a:latin typeface="+mj-lt"/>
                <a:ea typeface="+mj-ea"/>
                <a:cs typeface="+mj-cs"/>
              </a:rPr>
              <a:t>사용기술</a:t>
            </a:r>
          </a:p>
        </p:txBody>
      </p:sp>
      <p:sp>
        <p:nvSpPr>
          <p:cNvPr id="4" name="slide3_shape2"/>
          <p:cNvSpPr>
            <a:spLocks noGrp="1"/>
          </p:cNvSpPr>
          <p:nvPr>
            <p:ph sz="half" idx="1"/>
          </p:nvPr>
        </p:nvSpPr>
        <p:spPr>
          <a:xfrm>
            <a:off x="493041" y="1163690"/>
            <a:ext cx="4340225" cy="5105400"/>
          </a:xfrm>
          <a:prstGeom prst="rect">
            <a:avLst/>
          </a:prstGeom>
          <a:noFill/>
          <a:ln w="9525">
            <a:noFill/>
            <a:miter lim="800000"/>
          </a:ln>
        </p:spPr>
        <p:txBody>
          <a:bodyPr wrap="square" lIns="91440" tIns="45720" rIns="91440" bIns="45720" anchor="t">
            <a:prstTxWarp prst="textNoShape">
              <a:avLst/>
            </a:prstTxWarp>
          </a:bodyPr>
          <a:lstStyle/>
          <a:p>
            <a:pPr marL="384175" lvl="0" indent="-384175" algn="l" latinLnBrk="1">
              <a:spcBef>
                <a:spcPct val="20000"/>
              </a:spcBef>
              <a:spcAft>
                <a:spcPct val="0"/>
              </a:spcAft>
              <a:buFont typeface="Wingdings" pitchFamily="2" charset="2"/>
              <a:buChar char="q"/>
            </a:pPr>
            <a:r>
              <a:rPr lang="en-US" altLang="ko-KR" sz="2600" kern="1200">
                <a:solidFill>
                  <a:schemeClr val="tx1"/>
                </a:solidFill>
                <a:latin typeface="+mn-lt"/>
                <a:ea typeface="+mn-ea"/>
                <a:cs typeface="+mn-cs"/>
              </a:rPr>
              <a:t>Languages</a:t>
            </a:r>
          </a:p>
        </p:txBody>
      </p:sp>
      <p:sp>
        <p:nvSpPr>
          <p:cNvPr id="5" name="slide3_shape3"/>
          <p:cNvSpPr>
            <a:spLocks noGrp="1"/>
          </p:cNvSpPr>
          <p:nvPr>
            <p:ph sz="quarter" idx="2"/>
          </p:nvPr>
        </p:nvSpPr>
        <p:spPr>
          <a:xfrm>
            <a:off x="4987925" y="1143000"/>
            <a:ext cx="4340225" cy="2476500"/>
          </a:xfrm>
          <a:prstGeom prst="rect">
            <a:avLst/>
          </a:prstGeom>
          <a:noFill/>
          <a:ln w="9525">
            <a:noFill/>
            <a:miter lim="800000"/>
          </a:ln>
        </p:spPr>
        <p:txBody>
          <a:bodyPr wrap="square" lIns="91440" tIns="45720" rIns="91440" bIns="45720" anchor="t">
            <a:prstTxWarp prst="textNoShape">
              <a:avLst/>
            </a:prstTxWarp>
          </a:bodyPr>
          <a:lstStyle/>
          <a:p>
            <a:pPr marL="384175" lvl="0" indent="-384175" algn="l" latinLnBrk="1">
              <a:spcBef>
                <a:spcPct val="20000"/>
              </a:spcBef>
              <a:spcAft>
                <a:spcPct val="0"/>
              </a:spcAft>
              <a:buFont typeface="Wingdings" pitchFamily="2" charset="2"/>
              <a:buChar char="q"/>
            </a:pPr>
            <a:r>
              <a:rPr lang="en-US" altLang="ko-KR" sz="2600" kern="1200">
                <a:solidFill>
                  <a:schemeClr val="tx1"/>
                </a:solidFill>
                <a:latin typeface="+mn-lt"/>
                <a:ea typeface="+mn-ea"/>
                <a:cs typeface="+mn-cs"/>
              </a:rPr>
              <a:t>tools</a:t>
            </a:r>
            <a:endParaRPr sz="2600" kern="1200">
              <a:solidFill>
                <a:schemeClr val="tx1"/>
              </a:solidFill>
              <a:latin typeface="+mn-lt"/>
              <a:ea typeface="+mn-ea"/>
              <a:cs typeface="+mn-cs"/>
            </a:endParaRPr>
          </a:p>
        </p:txBody>
      </p:sp>
      <p:sp>
        <p:nvSpPr>
          <p:cNvPr id="6" name="slide3_shape4"/>
          <p:cNvSpPr>
            <a:spLocks noGrp="1"/>
          </p:cNvSpPr>
          <p:nvPr>
            <p:ph sz="quarter" idx="3"/>
          </p:nvPr>
        </p:nvSpPr>
        <p:spPr>
          <a:xfrm>
            <a:off x="2755521" y="4390827"/>
            <a:ext cx="4650169" cy="2476500"/>
          </a:xfrm>
          <a:prstGeom prst="rect">
            <a:avLst/>
          </a:prstGeom>
          <a:noFill/>
          <a:ln w="9525">
            <a:noFill/>
            <a:miter lim="800000"/>
          </a:ln>
        </p:spPr>
        <p:txBody>
          <a:bodyPr wrap="square" lIns="91440" tIns="45720" rIns="91440" bIns="45720" anchor="t">
            <a:prstTxWarp prst="textNoShape">
              <a:avLst/>
            </a:prstTxWarp>
          </a:bodyPr>
          <a:lstStyle/>
          <a:p>
            <a:pPr marL="384175" lvl="0" indent="-384175" algn="l" latinLnBrk="1">
              <a:spcBef>
                <a:spcPct val="20000"/>
              </a:spcBef>
              <a:spcAft>
                <a:spcPct val="0"/>
              </a:spcAft>
              <a:buFont typeface="Wingdings" pitchFamily="2" charset="2"/>
              <a:buChar char="q"/>
            </a:pPr>
            <a:r>
              <a:rPr lang="en-US" altLang="ko-KR" sz="2600" kern="1200">
                <a:solidFill>
                  <a:schemeClr val="tx1"/>
                </a:solidFill>
                <a:latin typeface="+mn-lt"/>
                <a:ea typeface="+mn-ea"/>
                <a:cs typeface="+mn-cs"/>
              </a:rPr>
              <a:t>Framework &amp; Server &amp; DB</a:t>
            </a:r>
            <a:endParaRPr sz="2600" kern="1200">
              <a:solidFill>
                <a:schemeClr val="tx1"/>
              </a:solidFill>
              <a:latin typeface="+mn-lt"/>
              <a:ea typeface="+mn-ea"/>
              <a:cs typeface="+mn-cs"/>
            </a:endParaRPr>
          </a:p>
        </p:txBody>
      </p:sp>
      <p:pic>
        <p:nvPicPr>
          <p:cNvPr id="7" name="slide3_picture1" descr="왜 자바스크립트를 사용할까?"/>
          <p:cNvPicPr>
            <a:picLocks noChangeAspect="1"/>
          </p:cNvPicPr>
          <p:nvPr/>
        </p:nvPicPr>
        <p:blipFill>
          <a:blip r:embed="rId2" cstate="print"/>
          <a:stretch>
            <a:fillRect/>
          </a:stretch>
        </p:blipFill>
        <p:spPr>
          <a:xfrm>
            <a:off x="885351" y="2074844"/>
            <a:ext cx="792287" cy="792287"/>
          </a:xfrm>
          <a:prstGeom prst="rect">
            <a:avLst/>
          </a:prstGeom>
          <a:noFill/>
        </p:spPr>
      </p:pic>
      <p:pic>
        <p:nvPicPr>
          <p:cNvPr id="8" name="slide3_picture2" descr="CSS + 부트스트랩(bootstrap) + 미디어쿼리(Media Query) 반응형 웹사이트 제작 - 온오프믹스 :: 모임문화 플랫폼"/>
          <p:cNvPicPr>
            <a:picLocks noChangeAspect="1"/>
          </p:cNvPicPr>
          <p:nvPr/>
        </p:nvPicPr>
        <p:blipFill>
          <a:blip r:embed="rId3" cstate="print"/>
          <a:stretch>
            <a:fillRect/>
          </a:stretch>
        </p:blipFill>
        <p:spPr>
          <a:xfrm>
            <a:off x="1814380" y="2057098"/>
            <a:ext cx="809253" cy="809253"/>
          </a:xfrm>
          <a:prstGeom prst="rect">
            <a:avLst/>
          </a:prstGeom>
          <a:noFill/>
        </p:spPr>
      </p:pic>
      <p:pic>
        <p:nvPicPr>
          <p:cNvPr id="9" name="slide3_picture3" descr="Typescript PNG 이미지 | PNGWing"/>
          <p:cNvPicPr>
            <a:picLocks noChangeAspect="1"/>
          </p:cNvPicPr>
          <p:nvPr/>
        </p:nvPicPr>
        <p:blipFill>
          <a:blip r:embed="rId4" cstate="print"/>
          <a:stretch>
            <a:fillRect/>
          </a:stretch>
        </p:blipFill>
        <p:spPr>
          <a:xfrm>
            <a:off x="2026249" y="3191841"/>
            <a:ext cx="809253" cy="809253"/>
          </a:xfrm>
          <a:prstGeom prst="rect">
            <a:avLst/>
          </a:prstGeom>
          <a:noFill/>
        </p:spPr>
      </p:pic>
      <p:pic>
        <p:nvPicPr>
          <p:cNvPr id="10" name="slide3_picture4" descr="Node.js] Node.js의 소개와 특징 및 작동 원리"/>
          <p:cNvPicPr>
            <a:picLocks noChangeAspect="1"/>
          </p:cNvPicPr>
          <p:nvPr/>
        </p:nvPicPr>
        <p:blipFill>
          <a:blip r:embed="rId5" cstate="print"/>
          <a:stretch>
            <a:fillRect/>
          </a:stretch>
        </p:blipFill>
        <p:spPr>
          <a:xfrm>
            <a:off x="2997684" y="4852846"/>
            <a:ext cx="1079258" cy="808401"/>
          </a:xfrm>
          <a:prstGeom prst="rect">
            <a:avLst/>
          </a:prstGeom>
          <a:noFill/>
        </p:spPr>
      </p:pic>
      <p:pic>
        <p:nvPicPr>
          <p:cNvPr id="11" name="slide3_picture5" descr="구디아카데미"/>
          <p:cNvPicPr>
            <a:picLocks noChangeAspect="1"/>
          </p:cNvPicPr>
          <p:nvPr/>
        </p:nvPicPr>
        <p:blipFill>
          <a:blip r:embed="rId6" cstate="print"/>
          <a:stretch>
            <a:fillRect/>
          </a:stretch>
        </p:blipFill>
        <p:spPr>
          <a:xfrm>
            <a:off x="1036663" y="3200093"/>
            <a:ext cx="809253" cy="809253"/>
          </a:xfrm>
          <a:prstGeom prst="rect">
            <a:avLst/>
          </a:prstGeom>
          <a:noFill/>
        </p:spPr>
      </p:pic>
      <p:pic>
        <p:nvPicPr>
          <p:cNvPr id="12" name="slide3_picture6"/>
          <p:cNvPicPr>
            <a:picLocks noChangeAspect="1"/>
          </p:cNvPicPr>
          <p:nvPr/>
        </p:nvPicPr>
        <p:blipFill>
          <a:blip r:embed="rId7" cstate="print"/>
          <a:stretch>
            <a:fillRect/>
          </a:stretch>
        </p:blipFill>
        <p:spPr>
          <a:xfrm>
            <a:off x="4177702" y="4982641"/>
            <a:ext cx="1165075" cy="453085"/>
          </a:xfrm>
          <a:prstGeom prst="rect">
            <a:avLst/>
          </a:prstGeom>
          <a:noFill/>
        </p:spPr>
      </p:pic>
      <p:pic>
        <p:nvPicPr>
          <p:cNvPr id="13" name="slide3_picture7"/>
          <p:cNvPicPr>
            <a:picLocks noChangeAspect="1"/>
          </p:cNvPicPr>
          <p:nvPr/>
        </p:nvPicPr>
        <p:blipFill>
          <a:blip r:embed="rId8" cstate="print"/>
          <a:stretch>
            <a:fillRect/>
          </a:stretch>
        </p:blipFill>
        <p:spPr>
          <a:xfrm>
            <a:off x="5658570" y="5025920"/>
            <a:ext cx="1368152" cy="366526"/>
          </a:xfrm>
          <a:prstGeom prst="rect">
            <a:avLst/>
          </a:prstGeom>
          <a:noFill/>
        </p:spPr>
      </p:pic>
      <p:pic>
        <p:nvPicPr>
          <p:cNvPr id="14" name="slide3_picture8" descr="MongoDB Compass Mac OS Installation: 2 Easy Steps - Learn | Hevo"/>
          <p:cNvPicPr>
            <a:picLocks noChangeAspect="1"/>
          </p:cNvPicPr>
          <p:nvPr/>
        </p:nvPicPr>
        <p:blipFill>
          <a:blip r:embed="rId9" cstate="print"/>
          <a:stretch>
            <a:fillRect/>
          </a:stretch>
        </p:blipFill>
        <p:spPr>
          <a:xfrm>
            <a:off x="7349762" y="1706639"/>
            <a:ext cx="2224864" cy="929698"/>
          </a:xfrm>
          <a:prstGeom prst="rect">
            <a:avLst/>
          </a:prstGeom>
          <a:noFill/>
        </p:spPr>
      </p:pic>
      <p:pic>
        <p:nvPicPr>
          <p:cNvPr id="15" name="slide3_picture9" descr="솔리디티 - 해시넷"/>
          <p:cNvPicPr>
            <a:picLocks noChangeAspect="1"/>
          </p:cNvPicPr>
          <p:nvPr/>
        </p:nvPicPr>
        <p:blipFill>
          <a:blip r:embed="rId10" cstate="print"/>
          <a:stretch>
            <a:fillRect/>
          </a:stretch>
        </p:blipFill>
        <p:spPr>
          <a:xfrm>
            <a:off x="2836995" y="3338387"/>
            <a:ext cx="1548486" cy="516162"/>
          </a:xfrm>
          <a:prstGeom prst="rect">
            <a:avLst/>
          </a:prstGeom>
          <a:noFill/>
        </p:spPr>
      </p:pic>
      <p:pic>
        <p:nvPicPr>
          <p:cNvPr id="16" name="slide3_picture10" descr="Download Ganache Blockchain Logo PNG and Vector (PDF, SVG, Ai, EPS) Free"/>
          <p:cNvPicPr>
            <a:picLocks noChangeAspect="1"/>
          </p:cNvPicPr>
          <p:nvPr/>
        </p:nvPicPr>
        <p:blipFill>
          <a:blip r:embed="rId11" cstate="print"/>
          <a:stretch>
            <a:fillRect/>
          </a:stretch>
        </p:blipFill>
        <p:spPr>
          <a:xfrm>
            <a:off x="5080607" y="2567534"/>
            <a:ext cx="1510265" cy="1069064"/>
          </a:xfrm>
          <a:prstGeom prst="rect">
            <a:avLst/>
          </a:prstGeom>
          <a:noFill/>
        </p:spPr>
      </p:pic>
      <p:pic>
        <p:nvPicPr>
          <p:cNvPr id="17" name="slide3_picture11"/>
          <p:cNvPicPr>
            <a:picLocks noChangeAspect="1"/>
          </p:cNvPicPr>
          <p:nvPr/>
        </p:nvPicPr>
        <p:blipFill>
          <a:blip r:embed="rId12" cstate="print"/>
          <a:stretch>
            <a:fillRect/>
          </a:stretch>
        </p:blipFill>
        <p:spPr>
          <a:xfrm>
            <a:off x="5404384" y="1706677"/>
            <a:ext cx="809254" cy="809254"/>
          </a:xfrm>
          <a:prstGeom prst="rect">
            <a:avLst/>
          </a:prstGeom>
          <a:noFill/>
        </p:spPr>
      </p:pic>
      <p:pic>
        <p:nvPicPr>
          <p:cNvPr id="18" name="slide3_picture12" descr="마이크로소프트 비주얼 스튜디오 - 위키백과, 우리 모두의 백과사전"/>
          <p:cNvPicPr>
            <a:picLocks noChangeAspect="1"/>
          </p:cNvPicPr>
          <p:nvPr/>
        </p:nvPicPr>
        <p:blipFill>
          <a:blip r:embed="rId13" cstate="print"/>
          <a:stretch>
            <a:fillRect/>
          </a:stretch>
        </p:blipFill>
        <p:spPr>
          <a:xfrm>
            <a:off x="6545046" y="1706677"/>
            <a:ext cx="809254" cy="809254"/>
          </a:xfrm>
          <a:prstGeom prst="rect">
            <a:avLst/>
          </a:prstGeom>
          <a:noFill/>
        </p:spPr>
      </p:pic>
      <p:pic>
        <p:nvPicPr>
          <p:cNvPr id="19" name="slide3_picture13" descr="IntelliJ IDEA - 위키백과, 우리 모두의 백과사전"/>
          <p:cNvPicPr>
            <a:picLocks noChangeAspect="1"/>
          </p:cNvPicPr>
          <p:nvPr/>
        </p:nvPicPr>
        <p:blipFill>
          <a:blip r:embed="rId14" cstate="print"/>
          <a:stretch>
            <a:fillRect/>
          </a:stretch>
        </p:blipFill>
        <p:spPr>
          <a:xfrm>
            <a:off x="6443321" y="2609309"/>
            <a:ext cx="926792" cy="926792"/>
          </a:xfrm>
          <a:prstGeom prst="rect">
            <a:avLst/>
          </a:prstGeom>
          <a:noFill/>
        </p:spPr>
      </p:pic>
      <p:pic>
        <p:nvPicPr>
          <p:cNvPr id="20" name="slide3_picture14" descr="Unity 실시간 개발 플랫폼 | 3D, 2D, VR 및 AR 엔진"/>
          <p:cNvPicPr>
            <a:picLocks noChangeAspect="1"/>
          </p:cNvPicPr>
          <p:nvPr/>
        </p:nvPicPr>
        <p:blipFill>
          <a:blip r:embed="rId15" cstate="print"/>
          <a:stretch>
            <a:fillRect/>
          </a:stretch>
        </p:blipFill>
        <p:spPr>
          <a:xfrm>
            <a:off x="7629720" y="2849170"/>
            <a:ext cx="1664949" cy="550714"/>
          </a:xfrm>
          <a:prstGeom prst="rect">
            <a:avLst/>
          </a:prstGeom>
          <a:noFill/>
        </p:spPr>
      </p:pic>
      <p:pic>
        <p:nvPicPr>
          <p:cNvPr id="21" name="slide3_picture15" descr="Logo — blender.org"/>
          <p:cNvPicPr>
            <a:picLocks noChangeAspect="1"/>
          </p:cNvPicPr>
          <p:nvPr/>
        </p:nvPicPr>
        <p:blipFill>
          <a:blip r:embed="rId16" cstate="print"/>
          <a:stretch>
            <a:fillRect/>
          </a:stretch>
        </p:blipFill>
        <p:spPr>
          <a:xfrm>
            <a:off x="5024208" y="3593532"/>
            <a:ext cx="2636876" cy="803373"/>
          </a:xfrm>
          <a:prstGeom prst="rect">
            <a:avLst/>
          </a:prstGeom>
          <a:noFill/>
        </p:spPr>
      </p:pic>
      <p:pic>
        <p:nvPicPr>
          <p:cNvPr id="22" name="slide3_picture16" descr="리액트 (자바스크립트 라이브러리) - 위키백과, 우리 모두의 백과사전"/>
          <p:cNvPicPr>
            <a:picLocks noChangeAspect="1"/>
          </p:cNvPicPr>
          <p:nvPr/>
        </p:nvPicPr>
        <p:blipFill>
          <a:blip r:embed="rId17" cstate="print"/>
          <a:stretch>
            <a:fillRect/>
          </a:stretch>
        </p:blipFill>
        <p:spPr>
          <a:xfrm>
            <a:off x="3224216" y="5658933"/>
            <a:ext cx="951457" cy="827768"/>
          </a:xfrm>
          <a:prstGeom prst="rect">
            <a:avLst/>
          </a:prstGeom>
          <a:noFill/>
        </p:spPr>
      </p:pic>
      <p:pic>
        <p:nvPicPr>
          <p:cNvPr id="23" name="slide3_picture17" descr="Next.js의 특징"/>
          <p:cNvPicPr>
            <a:picLocks noChangeAspect="1"/>
          </p:cNvPicPr>
          <p:nvPr/>
        </p:nvPicPr>
        <p:blipFill>
          <a:blip r:embed="rId18" cstate="print"/>
          <a:stretch>
            <a:fillRect/>
          </a:stretch>
        </p:blipFill>
        <p:spPr>
          <a:xfrm>
            <a:off x="4396530" y="5501956"/>
            <a:ext cx="1368153" cy="1024794"/>
          </a:xfrm>
          <a:prstGeom prst="rect">
            <a:avLst/>
          </a:prstGeom>
          <a:noFill/>
        </p:spPr>
      </p:pic>
      <p:sp>
        <p:nvSpPr>
          <p:cNvPr id="24" name="slide3_shape5"/>
          <p:cNvSpPr/>
          <p:nvPr/>
        </p:nvSpPr>
        <p:spPr>
          <a:xfrm>
            <a:off x="6001961" y="5783520"/>
            <a:ext cx="1368152" cy="461665"/>
          </a:xfrm>
          <a:prstGeom prst="rect">
            <a:avLst/>
          </a:prstGeom>
          <a:noFill/>
        </p:spPr>
        <p:txBody>
          <a:bodyPr wrap="square">
            <a:spAutoFit/>
          </a:bodyPr>
          <a:lstStyle/>
          <a:p>
            <a:pPr algn="l" latinLnBrk="1">
              <a:spcBef>
                <a:spcPct val="0"/>
              </a:spcBef>
              <a:spcAft>
                <a:spcPct val="0"/>
              </a:spcAft>
            </a:pPr>
            <a:r>
              <a:rPr lang="en-US" altLang="ko-KR" sz="2400" b="1" strike="noStrike" kern="1200">
                <a:solidFill>
                  <a:srgbClr val="000000"/>
                </a:solidFill>
                <a:effectLst/>
                <a:latin typeface="Trebuchet MS"/>
                <a:ea typeface="Arial Unicode MS"/>
                <a:cs typeface="Arial Unicode MS"/>
                <a:hlinkClick r:id="rId19"/>
              </a:rPr>
              <a:t>NECIAL</a:t>
            </a:r>
            <a:endParaRPr sz="2400" b="1" kern="1200">
              <a:solidFill>
                <a:srgbClr val="000000"/>
              </a:solidFill>
              <a:effectLst/>
              <a:latin typeface="Trebuchet MS"/>
              <a:ea typeface="Arial Unicode MS"/>
              <a:cs typeface="Arial Unicode MS"/>
            </a:endParaRPr>
          </a:p>
        </p:txBody>
      </p:sp>
      <p:pic>
        <p:nvPicPr>
          <p:cNvPr id="25" name="slide3_picture18" descr="GITHUB 입문] Git과 GitHub의 차이"/>
          <p:cNvPicPr>
            <a:picLocks noChangeAspect="1"/>
          </p:cNvPicPr>
          <p:nvPr/>
        </p:nvPicPr>
        <p:blipFill>
          <a:blip r:embed="rId20" cstate="print"/>
          <a:stretch>
            <a:fillRect/>
          </a:stretch>
        </p:blipFill>
        <p:spPr>
          <a:xfrm>
            <a:off x="7763777" y="3472285"/>
            <a:ext cx="1123011" cy="1123011"/>
          </a:xfrm>
          <a:prstGeom prst="rect">
            <a:avLst/>
          </a:prstGeom>
          <a:noFill/>
        </p:spPr>
      </p:pic>
      <p:pic>
        <p:nvPicPr>
          <p:cNvPr id="26" name="slide3_picture19" descr="css] css 선택자(selector) 의 종류와 예시"/>
          <p:cNvPicPr>
            <a:picLocks noChangeAspect="1"/>
          </p:cNvPicPr>
          <p:nvPr/>
        </p:nvPicPr>
        <p:blipFill>
          <a:blip r:embed="rId21" cstate="print"/>
          <a:stretch>
            <a:fillRect/>
          </a:stretch>
        </p:blipFill>
        <p:spPr>
          <a:xfrm>
            <a:off x="2835502" y="1884096"/>
            <a:ext cx="1400813" cy="1082197"/>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4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a:solidFill>
                  <a:srgbClr val="A50021"/>
                </a:solidFill>
                <a:effectLst>
                  <a:outerShdw blurRad="38100" dist="38100" dir="2700000" algn="tl">
                    <a:srgbClr val="000000">
                      <a:alpha val="43137"/>
                    </a:srgbClr>
                  </a:outerShdw>
                </a:effectLst>
                <a:latin typeface="+mj-lt"/>
                <a:ea typeface="+mj-ea"/>
                <a:cs typeface="+mj-cs"/>
              </a:rPr>
              <a:t>프로젝트</a:t>
            </a:r>
            <a:r>
              <a:rPr lang="en-US" altLang="en-US" sz="3200">
                <a:solidFill>
                  <a:srgbClr val="A50021"/>
                </a:solidFill>
                <a:effectLst>
                  <a:outerShdw blurRad="38100" dist="38100" dir="2700000" algn="tl">
                    <a:srgbClr val="000000">
                      <a:alpha val="43137"/>
                    </a:srgbClr>
                  </a:outerShdw>
                </a:effectLst>
                <a:latin typeface="+mj-lt"/>
                <a:ea typeface="+mj-ea"/>
                <a:cs typeface="+mj-cs"/>
              </a:rPr>
              <a:t> </a:t>
            </a:r>
            <a:r>
              <a:rPr lang="ko-KR" altLang="en-US" sz="3200">
                <a:solidFill>
                  <a:srgbClr val="A50021"/>
                </a:solidFill>
                <a:effectLst>
                  <a:outerShdw blurRad="38100" dist="38100" dir="2700000" algn="tl">
                    <a:srgbClr val="000000">
                      <a:alpha val="43137"/>
                    </a:srgbClr>
                  </a:outerShdw>
                </a:effectLst>
                <a:latin typeface="+mj-lt"/>
                <a:ea typeface="+mj-ea"/>
                <a:cs typeface="+mj-cs"/>
              </a:rPr>
              <a:t>규모</a:t>
            </a:r>
          </a:p>
        </p:txBody>
      </p:sp>
      <p:sp>
        <p:nvSpPr>
          <p:cNvPr id="4" name="slide4_shape2"/>
          <p:cNvSpPr>
            <a:spLocks noGrp="1"/>
          </p:cNvSpPr>
          <p:nvPr>
            <p:ph sz="half" idx="1"/>
          </p:nvPr>
        </p:nvSpPr>
        <p:spPr>
          <a:xfrm>
            <a:off x="495300" y="1143000"/>
            <a:ext cx="4529708" cy="5105400"/>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84175" lvl="0" indent="-384175" algn="l" latinLnBrk="1">
              <a:spcBef>
                <a:spcPct val="20000"/>
              </a:spcBef>
              <a:spcAft>
                <a:spcPct val="0"/>
              </a:spcAft>
              <a:buFont typeface="Wingdings" pitchFamily="2" charset="2"/>
              <a:buChar char="q"/>
            </a:pPr>
            <a:r>
              <a:rPr lang="en-US" altLang="ko-KR" sz="2800" kern="1200" dirty="0" err="1">
                <a:solidFill>
                  <a:schemeClr val="tx1"/>
                </a:solidFill>
                <a:latin typeface="+mn-lt"/>
                <a:ea typeface="+mn-ea"/>
                <a:cs typeface="+mn-cs"/>
              </a:rPr>
              <a:t>Nft</a:t>
            </a:r>
            <a:r>
              <a:rPr lang="en-US" altLang="ko-KR" sz="2800" kern="1200" dirty="0">
                <a:solidFill>
                  <a:schemeClr val="tx1"/>
                </a:solidFill>
                <a:latin typeface="+mn-lt"/>
                <a:ea typeface="+mn-ea"/>
                <a:cs typeface="+mn-cs"/>
              </a:rPr>
              <a:t> Quiz project</a:t>
            </a:r>
          </a:p>
          <a:p>
            <a:pPr marL="384175" lvl="0" indent="-384175" algn="l" latinLnBrk="1">
              <a:spcBef>
                <a:spcPct val="20000"/>
              </a:spcBef>
              <a:spcAft>
                <a:spcPct val="0"/>
              </a:spcAft>
              <a:buFont typeface="Wingdings" pitchFamily="2" charset="2"/>
              <a:buChar char="q"/>
            </a:pPr>
            <a:endParaRPr sz="2800" kern="1200" dirty="0">
              <a:solidFill>
                <a:schemeClr val="tx1"/>
              </a:solidFill>
              <a:latin typeface="+mn-lt"/>
              <a:ea typeface="+mn-ea"/>
              <a:cs typeface="+mn-cs"/>
            </a:endParaRPr>
          </a:p>
          <a:p>
            <a:pPr marL="384175" lvl="0" indent="-384175" algn="l" latinLnBrk="1">
              <a:spcBef>
                <a:spcPct val="20000"/>
              </a:spcBef>
              <a:spcAft>
                <a:spcPct val="0"/>
              </a:spcAft>
              <a:buFont typeface="Wingdings" pitchFamily="2" charset="2"/>
              <a:buChar char="q"/>
            </a:pPr>
            <a:r>
              <a:rPr lang="ko-KR" altLang="en-US" sz="2800" kern="1200" dirty="0">
                <a:solidFill>
                  <a:schemeClr val="tx1"/>
                </a:solidFill>
                <a:latin typeface="+mn-lt"/>
                <a:ea typeface="+mn-ea"/>
                <a:cs typeface="+mn-cs"/>
              </a:rPr>
              <a:t>개발</a:t>
            </a:r>
            <a:r>
              <a:rPr lang="en-US" altLang="en-US" sz="2800" kern="1200" dirty="0">
                <a:solidFill>
                  <a:schemeClr val="tx1"/>
                </a:solidFill>
                <a:latin typeface="+mn-lt"/>
                <a:ea typeface="+mn-ea"/>
                <a:cs typeface="+mn-cs"/>
              </a:rPr>
              <a:t> </a:t>
            </a:r>
            <a:r>
              <a:rPr lang="ko-KR" altLang="en-US" sz="2800" kern="1200" dirty="0">
                <a:solidFill>
                  <a:schemeClr val="tx1"/>
                </a:solidFill>
                <a:latin typeface="+mn-lt"/>
                <a:ea typeface="+mn-ea"/>
                <a:cs typeface="+mn-cs"/>
              </a:rPr>
              <a:t>인원</a:t>
            </a:r>
            <a:endParaRPr sz="2800" kern="1200" dirty="0">
              <a:solidFill>
                <a:schemeClr val="tx1"/>
              </a:solidFill>
              <a:latin typeface="+mn-lt"/>
              <a:ea typeface="+mn-ea"/>
              <a:cs typeface="+mn-cs"/>
            </a:endParaRPr>
          </a:p>
          <a:p>
            <a:pPr marL="574675" lvl="1" indent="0" algn="l" latinLnBrk="1">
              <a:spcBef>
                <a:spcPct val="20000"/>
              </a:spcBef>
              <a:spcAft>
                <a:spcPct val="0"/>
              </a:spcAft>
              <a:buNone/>
            </a:pPr>
            <a:r>
              <a:rPr lang="ko-KR" altLang="en-US" sz="2400" kern="1200" dirty="0">
                <a:solidFill>
                  <a:schemeClr val="tx1"/>
                </a:solidFill>
                <a:latin typeface="+mn-lt"/>
                <a:ea typeface="+mn-ea"/>
                <a:cs typeface="Arial Unicode MS"/>
              </a:rPr>
              <a:t>총</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6</a:t>
            </a:r>
            <a:r>
              <a:rPr lang="ko-KR" altLang="en-US" sz="2400" kern="1200" dirty="0">
                <a:solidFill>
                  <a:schemeClr val="tx1"/>
                </a:solidFill>
                <a:latin typeface="+mn-lt"/>
                <a:ea typeface="+mn-ea"/>
                <a:cs typeface="Arial Unicode MS"/>
              </a:rPr>
              <a:t>명</a:t>
            </a:r>
            <a:endParaRPr sz="2800" kern="1200" dirty="0">
              <a:solidFill>
                <a:schemeClr val="tx1"/>
              </a:solidFill>
              <a:latin typeface="+mn-lt"/>
              <a:ea typeface="+mn-ea"/>
              <a:cs typeface="Arial Unicode MS"/>
            </a:endParaRPr>
          </a:p>
          <a:p>
            <a:pPr marL="384175" lvl="0" indent="-384175" algn="l" latinLnBrk="1">
              <a:spcBef>
                <a:spcPct val="20000"/>
              </a:spcBef>
              <a:spcAft>
                <a:spcPct val="0"/>
              </a:spcAft>
              <a:buFont typeface="Wingdings" pitchFamily="2" charset="2"/>
              <a:buChar char="q"/>
            </a:pPr>
            <a:endParaRPr sz="2800" kern="1200" dirty="0">
              <a:solidFill>
                <a:schemeClr val="tx1"/>
              </a:solidFill>
              <a:latin typeface="+mn-lt"/>
              <a:ea typeface="+mn-ea"/>
              <a:cs typeface="+mn-cs"/>
            </a:endParaRPr>
          </a:p>
          <a:p>
            <a:pPr marL="384175" lvl="0" indent="-384175" algn="l" latinLnBrk="1">
              <a:spcBef>
                <a:spcPct val="20000"/>
              </a:spcBef>
              <a:spcAft>
                <a:spcPct val="0"/>
              </a:spcAft>
              <a:buFont typeface="Wingdings" pitchFamily="2" charset="2"/>
              <a:buChar char="q"/>
            </a:pPr>
            <a:r>
              <a:rPr lang="ko-KR" altLang="en-US" sz="2800" kern="1200" dirty="0">
                <a:solidFill>
                  <a:schemeClr val="tx1"/>
                </a:solidFill>
                <a:latin typeface="+mn-lt"/>
                <a:ea typeface="+mn-ea"/>
                <a:cs typeface="+mn-cs"/>
              </a:rPr>
              <a:t>개발</a:t>
            </a:r>
            <a:r>
              <a:rPr lang="en-US" altLang="en-US" sz="2800" kern="1200" dirty="0">
                <a:solidFill>
                  <a:schemeClr val="tx1"/>
                </a:solidFill>
                <a:latin typeface="+mn-lt"/>
                <a:ea typeface="+mn-ea"/>
                <a:cs typeface="+mn-cs"/>
              </a:rPr>
              <a:t> </a:t>
            </a:r>
            <a:r>
              <a:rPr lang="ko-KR" altLang="en-US" sz="2800" kern="1200" dirty="0">
                <a:solidFill>
                  <a:schemeClr val="tx1"/>
                </a:solidFill>
                <a:latin typeface="+mn-lt"/>
                <a:ea typeface="+mn-ea"/>
                <a:cs typeface="+mn-cs"/>
              </a:rPr>
              <a:t>시작일</a:t>
            </a:r>
            <a:endParaRPr sz="2800" kern="1200" dirty="0">
              <a:solidFill>
                <a:schemeClr val="tx1"/>
              </a:solidFill>
              <a:latin typeface="+mn-lt"/>
              <a:ea typeface="+mn-ea"/>
              <a:cs typeface="+mn-cs"/>
            </a:endParaRPr>
          </a:p>
          <a:p>
            <a:pPr marL="574675" lvl="1" indent="0" algn="l" latinLnBrk="1">
              <a:spcBef>
                <a:spcPct val="20000"/>
              </a:spcBef>
              <a:spcAft>
                <a:spcPct val="0"/>
              </a:spcAft>
              <a:buNone/>
            </a:pPr>
            <a:r>
              <a:rPr lang="en-US" altLang="ko-KR" sz="2400" kern="1200" dirty="0">
                <a:solidFill>
                  <a:schemeClr val="tx1"/>
                </a:solidFill>
                <a:latin typeface="+mn-lt"/>
                <a:ea typeface="+mn-ea"/>
                <a:cs typeface="Arial Unicode MS"/>
              </a:rPr>
              <a:t>3</a:t>
            </a:r>
            <a:r>
              <a:rPr lang="ko-KR" altLang="en-US" sz="2400" kern="1200" dirty="0">
                <a:solidFill>
                  <a:schemeClr val="tx1"/>
                </a:solidFill>
                <a:latin typeface="+mn-lt"/>
                <a:ea typeface="+mn-ea"/>
                <a:cs typeface="Arial Unicode MS"/>
              </a:rPr>
              <a:t>월</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10</a:t>
            </a:r>
            <a:r>
              <a:rPr lang="ko-KR" altLang="en-US" sz="2400" kern="1200" dirty="0">
                <a:solidFill>
                  <a:schemeClr val="tx1"/>
                </a:solidFill>
                <a:latin typeface="+mn-lt"/>
                <a:ea typeface="+mn-ea"/>
                <a:cs typeface="Arial Unicode MS"/>
              </a:rPr>
              <a:t>일</a:t>
            </a:r>
            <a:endParaRPr sz="2400" kern="1200" dirty="0">
              <a:solidFill>
                <a:schemeClr val="tx1"/>
              </a:solidFill>
              <a:latin typeface="+mn-lt"/>
              <a:ea typeface="+mn-ea"/>
              <a:cs typeface="Arial Unicode MS"/>
            </a:endParaRPr>
          </a:p>
          <a:p>
            <a:pPr marL="574675" lvl="1" indent="0" algn="l" latinLnBrk="1">
              <a:spcBef>
                <a:spcPct val="20000"/>
              </a:spcBef>
              <a:spcAft>
                <a:spcPct val="0"/>
              </a:spcAft>
              <a:buNone/>
            </a:pPr>
            <a:endParaRPr sz="2400" kern="1200" dirty="0">
              <a:solidFill>
                <a:schemeClr val="tx1"/>
              </a:solidFill>
              <a:latin typeface="+mn-lt"/>
              <a:ea typeface="+mn-ea"/>
              <a:cs typeface="Arial Unicode MS"/>
            </a:endParaRPr>
          </a:p>
          <a:p>
            <a:pPr marL="384175" lvl="0" indent="-384175" algn="l" latinLnBrk="1">
              <a:spcBef>
                <a:spcPct val="20000"/>
              </a:spcBef>
              <a:spcAft>
                <a:spcPct val="0"/>
              </a:spcAft>
              <a:buFont typeface="Wingdings" pitchFamily="2" charset="2"/>
              <a:buChar char="q"/>
            </a:pPr>
            <a:r>
              <a:rPr lang="ko-KR" altLang="en-US" sz="2800" kern="1200" dirty="0">
                <a:solidFill>
                  <a:schemeClr val="tx1"/>
                </a:solidFill>
                <a:latin typeface="+mn-lt"/>
                <a:ea typeface="+mn-ea"/>
                <a:cs typeface="+mn-cs"/>
              </a:rPr>
              <a:t>개발</a:t>
            </a:r>
            <a:r>
              <a:rPr lang="en-US" altLang="en-US" sz="2800" kern="1200" dirty="0">
                <a:solidFill>
                  <a:schemeClr val="tx1"/>
                </a:solidFill>
                <a:latin typeface="+mn-lt"/>
                <a:ea typeface="+mn-ea"/>
                <a:cs typeface="+mn-cs"/>
              </a:rPr>
              <a:t> </a:t>
            </a:r>
            <a:r>
              <a:rPr lang="ko-KR" altLang="en-US" sz="2800" kern="1200" dirty="0">
                <a:solidFill>
                  <a:schemeClr val="tx1"/>
                </a:solidFill>
                <a:latin typeface="+mn-lt"/>
                <a:ea typeface="+mn-ea"/>
                <a:cs typeface="+mn-cs"/>
              </a:rPr>
              <a:t>종료일</a:t>
            </a:r>
            <a:endParaRPr sz="2800" kern="1200" dirty="0">
              <a:solidFill>
                <a:schemeClr val="tx1"/>
              </a:solidFill>
              <a:latin typeface="+mn-lt"/>
              <a:ea typeface="+mn-ea"/>
              <a:cs typeface="+mn-cs"/>
            </a:endParaRPr>
          </a:p>
          <a:p>
            <a:pPr marL="574675" lvl="1" indent="0" algn="l" latinLnBrk="1">
              <a:spcBef>
                <a:spcPct val="20000"/>
              </a:spcBef>
              <a:spcAft>
                <a:spcPct val="0"/>
              </a:spcAft>
              <a:buNone/>
            </a:pPr>
            <a:r>
              <a:rPr lang="en-US" altLang="ko-KR" sz="2400" kern="1200" dirty="0">
                <a:solidFill>
                  <a:schemeClr val="tx1"/>
                </a:solidFill>
                <a:latin typeface="+mn-lt"/>
                <a:ea typeface="+mn-ea"/>
                <a:cs typeface="Arial Unicode MS"/>
              </a:rPr>
              <a:t>3</a:t>
            </a:r>
            <a:r>
              <a:rPr lang="ko-KR" altLang="en-US" sz="2400" kern="1200" dirty="0">
                <a:solidFill>
                  <a:schemeClr val="tx1"/>
                </a:solidFill>
                <a:latin typeface="+mn-lt"/>
                <a:ea typeface="+mn-ea"/>
                <a:cs typeface="Arial Unicode MS"/>
              </a:rPr>
              <a:t>월</a:t>
            </a:r>
            <a:r>
              <a:rPr lang="en-US" altLang="en-US" sz="2400" kern="1200" dirty="0">
                <a:solidFill>
                  <a:schemeClr val="tx1"/>
                </a:solidFill>
                <a:latin typeface="+mn-lt"/>
                <a:ea typeface="+mn-ea"/>
                <a:cs typeface="Arial Unicode MS"/>
              </a:rPr>
              <a:t> </a:t>
            </a:r>
            <a:r>
              <a:rPr lang="en-US" altLang="ko-KR" sz="2400" kern="1200" dirty="0">
                <a:solidFill>
                  <a:schemeClr val="tx1"/>
                </a:solidFill>
                <a:latin typeface="+mn-lt"/>
                <a:ea typeface="+mn-ea"/>
                <a:cs typeface="Arial Unicode MS"/>
              </a:rPr>
              <a:t>22</a:t>
            </a:r>
            <a:r>
              <a:rPr lang="ko-KR" altLang="en-US" sz="2400" kern="1200" dirty="0">
                <a:solidFill>
                  <a:schemeClr val="tx1"/>
                </a:solidFill>
                <a:latin typeface="+mn-lt"/>
                <a:ea typeface="+mn-ea"/>
                <a:cs typeface="Arial Unicode MS"/>
              </a:rPr>
              <a:t>일</a:t>
            </a:r>
            <a:endParaRPr sz="2400" kern="1200" dirty="0">
              <a:solidFill>
                <a:schemeClr val="tx1"/>
              </a:solidFill>
              <a:latin typeface="+mn-lt"/>
              <a:ea typeface="+mn-ea"/>
              <a:cs typeface="Arial Unicode MS"/>
            </a:endParaRPr>
          </a:p>
          <a:p>
            <a:pPr marL="574675" lvl="1" indent="0" algn="l" latinLnBrk="1">
              <a:spcBef>
                <a:spcPct val="20000"/>
              </a:spcBef>
              <a:spcAft>
                <a:spcPct val="0"/>
              </a:spcAft>
              <a:buNone/>
            </a:pPr>
            <a:endParaRPr sz="2400" kern="1200" dirty="0">
              <a:solidFill>
                <a:schemeClr val="tx1"/>
              </a:solidFill>
              <a:latin typeface="+mn-lt"/>
              <a:ea typeface="+mn-ea"/>
              <a:cs typeface="Arial Unicode MS"/>
            </a:endParaRPr>
          </a:p>
        </p:txBody>
      </p:sp>
      <p:sp>
        <p:nvSpPr>
          <p:cNvPr id="5" name="slide4_shape3"/>
          <p:cNvSpPr/>
          <p:nvPr/>
        </p:nvSpPr>
        <p:spPr>
          <a:xfrm>
            <a:off x="4953165" y="1143000"/>
            <a:ext cx="4529708" cy="5105400"/>
          </a:xfrm>
          <a:prstGeom prst="rect">
            <a:avLst/>
          </a:prstGeom>
          <a:noFill/>
          <a:ln w="9525">
            <a:noFill/>
            <a:miter lim="800000"/>
          </a:ln>
          <a:effectLst/>
        </p:spPr>
        <p:txBody>
          <a:bodyPr wrap="square" lIns="91440" tIns="45720" rIns="91440" bIns="45720" anchor="t">
            <a:prstTxWarp prst="textNoShape">
              <a:avLst/>
            </a:prstTxWarp>
          </a:bodyPr>
          <a:lstStyle>
            <a:lvl1pPr marL="384175" indent="-384175" algn="l" latinLnBrk="1">
              <a:spcBef>
                <a:spcPct val="20000"/>
              </a:spcBef>
              <a:spcAft>
                <a:spcPct val="0"/>
              </a:spcAft>
              <a:buFont typeface="Wingdings" pitchFamily="2" charset="2"/>
              <a:buChar char="q"/>
              <a:defRPr sz="2800">
                <a:solidFill>
                  <a:schemeClr val="tx1"/>
                </a:solidFill>
                <a:effectLst/>
                <a:latin typeface="+mn-lt"/>
                <a:ea typeface="+mn-ea"/>
                <a:cs typeface="+mn-cs"/>
              </a:defRPr>
            </a:lvl1pPr>
            <a:lvl2pPr marL="854075" indent="-279400" algn="l" latinLnBrk="1">
              <a:spcBef>
                <a:spcPct val="20000"/>
              </a:spcBef>
              <a:spcAft>
                <a:spcPct val="0"/>
              </a:spcAft>
              <a:buFont typeface="Wingdings" pitchFamily="2" charset="2"/>
              <a:buChar char="Ø"/>
              <a:defRPr sz="2400">
                <a:solidFill>
                  <a:schemeClr val="tx1"/>
                </a:solidFill>
                <a:effectLst/>
                <a:latin typeface="+mn-lt"/>
                <a:ea typeface="+mn-ea"/>
              </a:defRPr>
            </a:lvl2pPr>
            <a:lvl3pPr marL="1273175" indent="-228600" algn="l" latinLnBrk="1">
              <a:spcBef>
                <a:spcPct val="20000"/>
              </a:spcBef>
              <a:spcAft>
                <a:spcPct val="0"/>
              </a:spcAft>
              <a:buChar char="•"/>
              <a:defRPr sz="2000">
                <a:solidFill>
                  <a:schemeClr val="tx1"/>
                </a:solidFill>
                <a:effectLst/>
                <a:latin typeface="+mn-lt"/>
                <a:ea typeface="+mn-ea"/>
              </a:defRPr>
            </a:lvl3pPr>
            <a:lvl4pPr marL="1692275" indent="-228600" algn="l" latinLnBrk="1">
              <a:spcBef>
                <a:spcPct val="20000"/>
              </a:spcBef>
              <a:spcAft>
                <a:spcPct val="0"/>
              </a:spcAft>
              <a:buChar char="–"/>
              <a:defRPr sz="1800">
                <a:solidFill>
                  <a:schemeClr val="tx1"/>
                </a:solidFill>
                <a:effectLst/>
                <a:latin typeface="+mn-lt"/>
                <a:ea typeface="+mn-ea"/>
              </a:defRPr>
            </a:lvl4pPr>
            <a:lvl5pPr marL="2111375" indent="-228600" algn="l" latinLnBrk="1">
              <a:spcBef>
                <a:spcPct val="20000"/>
              </a:spcBef>
              <a:spcAft>
                <a:spcPct val="0"/>
              </a:spcAft>
              <a:buFont typeface="Wingdings" pitchFamily="2" charset="2"/>
              <a:buChar char="ü"/>
              <a:defRPr sz="1800">
                <a:solidFill>
                  <a:schemeClr val="tx1"/>
                </a:solidFill>
                <a:effectLst/>
                <a:latin typeface="+mn-lt"/>
                <a:ea typeface="+mn-ea"/>
              </a:defRPr>
            </a:lvl5pPr>
            <a:lvl6pPr marL="2568575" indent="-228600" algn="l" latinLnBrk="1">
              <a:spcBef>
                <a:spcPct val="20000"/>
              </a:spcBef>
              <a:spcAft>
                <a:spcPct val="0"/>
              </a:spcAft>
              <a:buFont typeface="Wingdings" pitchFamily="2" charset="2"/>
              <a:buChar char="ü"/>
              <a:defRPr sz="1800">
                <a:solidFill>
                  <a:schemeClr val="tx1"/>
                </a:solidFill>
                <a:effectLst>
                  <a:outerShdw blurRad="38100" dist="38100" dir="2700000" algn="tl">
                    <a:srgbClr val="C0C0C0"/>
                  </a:outerShdw>
                </a:effectLst>
                <a:latin typeface="+mn-lt"/>
                <a:ea typeface="+mn-ea"/>
              </a:defRPr>
            </a:lvl6pPr>
            <a:lvl7pPr marL="3025775" indent="-228600" algn="l" latinLnBrk="1">
              <a:spcBef>
                <a:spcPct val="20000"/>
              </a:spcBef>
              <a:spcAft>
                <a:spcPct val="0"/>
              </a:spcAft>
              <a:buFont typeface="Wingdings" pitchFamily="2" charset="2"/>
              <a:buChar char="ü"/>
              <a:defRPr sz="1800">
                <a:solidFill>
                  <a:schemeClr val="tx1"/>
                </a:solidFill>
                <a:effectLst>
                  <a:outerShdw blurRad="38100" dist="38100" dir="2700000" algn="tl">
                    <a:srgbClr val="C0C0C0"/>
                  </a:outerShdw>
                </a:effectLst>
                <a:latin typeface="+mn-lt"/>
                <a:ea typeface="+mn-ea"/>
              </a:defRPr>
            </a:lvl7pPr>
            <a:lvl8pPr marL="3482975" indent="-228600" algn="l" latinLnBrk="1">
              <a:spcBef>
                <a:spcPct val="20000"/>
              </a:spcBef>
              <a:spcAft>
                <a:spcPct val="0"/>
              </a:spcAft>
              <a:buFont typeface="Wingdings" pitchFamily="2" charset="2"/>
              <a:buChar char="ü"/>
              <a:defRPr sz="1800">
                <a:solidFill>
                  <a:schemeClr val="tx1"/>
                </a:solidFill>
                <a:effectLst>
                  <a:outerShdw blurRad="38100" dist="38100" dir="2700000" algn="tl">
                    <a:srgbClr val="C0C0C0"/>
                  </a:outerShdw>
                </a:effectLst>
                <a:latin typeface="+mn-lt"/>
                <a:ea typeface="+mn-ea"/>
              </a:defRPr>
            </a:lvl8pPr>
            <a:lvl9pPr marL="3940175" indent="-228600" algn="l" latinLnBrk="1">
              <a:spcBef>
                <a:spcPct val="20000"/>
              </a:spcBef>
              <a:spcAft>
                <a:spcPct val="0"/>
              </a:spcAft>
              <a:buFont typeface="Wingdings" pitchFamily="2" charset="2"/>
              <a:buChar char="ü"/>
              <a:defRPr sz="1800">
                <a:solidFill>
                  <a:schemeClr val="tx1"/>
                </a:solidFill>
                <a:effectLst>
                  <a:outerShdw blurRad="38100" dist="38100" dir="2700000" algn="tl">
                    <a:srgbClr val="C0C0C0"/>
                  </a:outerShdw>
                </a:effectLst>
                <a:latin typeface="+mn-lt"/>
                <a:ea typeface="+mn-ea"/>
              </a:defRPr>
            </a:lvl9pPr>
          </a:lstStyle>
          <a:p>
            <a:pPr marL="384175" indent="-384175" algn="l" latinLnBrk="1">
              <a:spcBef>
                <a:spcPct val="20000"/>
              </a:spcBef>
              <a:spcAft>
                <a:spcPct val="0"/>
              </a:spcAft>
              <a:buFont typeface="Wingdings" pitchFamily="2" charset="2"/>
              <a:buChar char="q"/>
            </a:pPr>
            <a:r>
              <a:rPr lang="ko-KR" altLang="en-US" sz="2800" kern="0">
                <a:solidFill>
                  <a:schemeClr val="tx1"/>
                </a:solidFill>
                <a:latin typeface="+mn-lt"/>
                <a:ea typeface="+mn-ea"/>
                <a:cs typeface="+mn-cs"/>
              </a:rPr>
              <a:t>개발</a:t>
            </a:r>
            <a:r>
              <a:rPr lang="en-US" altLang="en-US" sz="2800" kern="0">
                <a:solidFill>
                  <a:schemeClr val="tx1"/>
                </a:solidFill>
                <a:latin typeface="+mn-lt"/>
                <a:ea typeface="+mn-ea"/>
                <a:cs typeface="+mn-cs"/>
              </a:rPr>
              <a:t> </a:t>
            </a:r>
            <a:r>
              <a:rPr lang="ko-KR" altLang="en-US" sz="2800" kern="0">
                <a:solidFill>
                  <a:schemeClr val="tx1"/>
                </a:solidFill>
                <a:latin typeface="+mn-lt"/>
                <a:ea typeface="+mn-ea"/>
                <a:cs typeface="+mn-cs"/>
              </a:rPr>
              <a:t>내용</a:t>
            </a:r>
            <a:endParaRPr sz="2800" kern="0">
              <a:solidFill>
                <a:schemeClr val="tx1"/>
              </a:solidFill>
              <a:latin typeface="+mn-lt"/>
              <a:ea typeface="+mn-ea"/>
              <a:cs typeface="+mn-cs"/>
            </a:endParaRPr>
          </a:p>
          <a:p>
            <a:pPr marL="574675" lvl="1" indent="0" algn="l" latinLnBrk="1">
              <a:spcBef>
                <a:spcPct val="20000"/>
              </a:spcBef>
              <a:spcAft>
                <a:spcPct val="0"/>
              </a:spcAft>
              <a:buNone/>
            </a:pPr>
            <a:r>
              <a:rPr lang="ko-KR" altLang="en-US" sz="2400" kern="0">
                <a:solidFill>
                  <a:schemeClr val="tx1"/>
                </a:solidFill>
                <a:latin typeface="+mn-lt"/>
                <a:ea typeface="+mn-ea"/>
                <a:cs typeface="Arial Unicode MS"/>
              </a:rPr>
              <a:t>웹</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페이지</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구성</a:t>
            </a:r>
            <a:endParaRPr sz="2400" kern="0">
              <a:solidFill>
                <a:schemeClr val="tx1"/>
              </a:solidFill>
              <a:latin typeface="+mn-lt"/>
              <a:ea typeface="+mn-ea"/>
              <a:cs typeface="Arial Unicode MS"/>
            </a:endParaRPr>
          </a:p>
          <a:p>
            <a:pPr marL="574675" lvl="1" indent="0" algn="l" latinLnBrk="1">
              <a:spcBef>
                <a:spcPct val="20000"/>
              </a:spcBef>
              <a:spcAft>
                <a:spcPct val="0"/>
              </a:spcAft>
              <a:buNone/>
            </a:pPr>
            <a:r>
              <a:rPr lang="ko-KR" altLang="en-US" sz="2400" kern="0">
                <a:solidFill>
                  <a:schemeClr val="tx1"/>
                </a:solidFill>
                <a:latin typeface="+mn-lt"/>
                <a:ea typeface="+mn-ea"/>
                <a:cs typeface="Arial Unicode MS"/>
              </a:rPr>
              <a:t>대회시간지정</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퀴즈등록</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퀴즈관리</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대회</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관리</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퀴즈보상</a:t>
            </a:r>
            <a:r>
              <a:rPr lang="en-US" altLang="en-US" sz="2400" kern="0">
                <a:solidFill>
                  <a:schemeClr val="tx1"/>
                </a:solidFill>
                <a:latin typeface="+mn-lt"/>
                <a:ea typeface="+mn-ea"/>
                <a:cs typeface="Arial Unicode MS"/>
              </a:rPr>
              <a:t> </a:t>
            </a:r>
            <a:r>
              <a:rPr lang="en-US" altLang="ko-KR" sz="2400" kern="0">
                <a:solidFill>
                  <a:schemeClr val="tx1"/>
                </a:solidFill>
                <a:latin typeface="+mn-lt"/>
                <a:ea typeface="+mn-ea"/>
                <a:cs typeface="Arial Unicode MS"/>
              </a:rPr>
              <a:t>nft </a:t>
            </a:r>
            <a:r>
              <a:rPr lang="ko-KR" altLang="en-US" sz="2400" kern="0">
                <a:solidFill>
                  <a:schemeClr val="tx1"/>
                </a:solidFill>
                <a:latin typeface="+mn-lt"/>
                <a:ea typeface="+mn-ea"/>
                <a:cs typeface="Arial Unicode MS"/>
              </a:rPr>
              <a:t>발행</a:t>
            </a:r>
            <a:endParaRPr sz="2400" kern="0">
              <a:solidFill>
                <a:schemeClr val="tx1"/>
              </a:solidFill>
              <a:latin typeface="+mn-lt"/>
              <a:ea typeface="+mn-ea"/>
              <a:cs typeface="Arial Unicode MS"/>
            </a:endParaRPr>
          </a:p>
          <a:p>
            <a:pPr marL="574675" lvl="1" indent="0" algn="l" latinLnBrk="1">
              <a:spcBef>
                <a:spcPct val="20000"/>
              </a:spcBef>
              <a:spcAft>
                <a:spcPct val="0"/>
              </a:spcAft>
              <a:buNone/>
            </a:pPr>
            <a:r>
              <a:rPr lang="en-US" altLang="ko-KR" sz="2400" kern="0">
                <a:solidFill>
                  <a:schemeClr val="tx1"/>
                </a:solidFill>
                <a:latin typeface="+mn-lt"/>
                <a:ea typeface="+mn-ea"/>
                <a:cs typeface="Arial Unicode MS"/>
              </a:rPr>
              <a:t>Unity </a:t>
            </a:r>
            <a:r>
              <a:rPr lang="ko-KR" altLang="en-US" sz="2400" kern="0">
                <a:solidFill>
                  <a:schemeClr val="tx1"/>
                </a:solidFill>
                <a:latin typeface="+mn-lt"/>
                <a:ea typeface="+mn-ea"/>
                <a:cs typeface="Arial Unicode MS"/>
              </a:rPr>
              <a:t>구성</a:t>
            </a:r>
            <a:endParaRPr sz="2400" kern="0">
              <a:solidFill>
                <a:schemeClr val="tx1"/>
              </a:solidFill>
              <a:latin typeface="+mn-lt"/>
              <a:ea typeface="+mn-ea"/>
              <a:cs typeface="Arial Unicode MS"/>
            </a:endParaRPr>
          </a:p>
          <a:p>
            <a:pPr marL="574675" lvl="1" indent="0" algn="l" latinLnBrk="1">
              <a:spcBef>
                <a:spcPct val="20000"/>
              </a:spcBef>
              <a:spcAft>
                <a:spcPct val="0"/>
              </a:spcAft>
              <a:buNone/>
            </a:pPr>
            <a:r>
              <a:rPr lang="ko-KR" altLang="en-US" sz="2400" kern="0">
                <a:solidFill>
                  <a:schemeClr val="tx1"/>
                </a:solidFill>
                <a:latin typeface="+mn-lt"/>
                <a:ea typeface="+mn-ea"/>
                <a:cs typeface="Arial Unicode MS"/>
              </a:rPr>
              <a:t>캐릭터</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움직임</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구현</a:t>
            </a:r>
            <a:r>
              <a:rPr lang="en-US" altLang="ko-KR" sz="2400" kern="0">
                <a:solidFill>
                  <a:schemeClr val="tx1"/>
                </a:solidFill>
                <a:latin typeface="+mn-lt"/>
                <a:ea typeface="+mn-ea"/>
                <a:cs typeface="Arial Unicode MS"/>
              </a:rPr>
              <a:t>, O/X</a:t>
            </a:r>
            <a:r>
              <a:rPr lang="ko-KR" altLang="en-US" sz="2400" kern="0">
                <a:solidFill>
                  <a:schemeClr val="tx1"/>
                </a:solidFill>
                <a:latin typeface="+mn-lt"/>
                <a:ea typeface="+mn-ea"/>
                <a:cs typeface="Arial Unicode MS"/>
              </a:rPr>
              <a:t>퀴즈</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맵</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구성</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퀴즈</a:t>
            </a:r>
            <a:r>
              <a:rPr lang="en-US" altLang="ko-KR" sz="2400" kern="0">
                <a:solidFill>
                  <a:schemeClr val="tx1"/>
                </a:solidFill>
                <a:latin typeface="+mn-lt"/>
                <a:ea typeface="+mn-ea"/>
                <a:cs typeface="Arial Unicode MS"/>
              </a:rPr>
              <a:t>DB</a:t>
            </a:r>
            <a:r>
              <a:rPr lang="ko-KR" altLang="en-US" sz="2400" kern="0">
                <a:solidFill>
                  <a:schemeClr val="tx1"/>
                </a:solidFill>
                <a:latin typeface="+mn-lt"/>
                <a:ea typeface="+mn-ea"/>
                <a:cs typeface="Arial Unicode MS"/>
              </a:rPr>
              <a:t>연동</a:t>
            </a:r>
            <a:r>
              <a:rPr lang="en-US" altLang="ko-KR"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캐릭터</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생성</a:t>
            </a:r>
            <a:endParaRPr sz="2400" kern="0">
              <a:solidFill>
                <a:schemeClr val="tx1"/>
              </a:solidFill>
              <a:latin typeface="+mn-lt"/>
              <a:ea typeface="+mn-ea"/>
              <a:cs typeface="Arial Unicode MS"/>
            </a:endParaRPr>
          </a:p>
          <a:p>
            <a:pPr marL="574675" lvl="1" indent="0" algn="l" latinLnBrk="1">
              <a:spcBef>
                <a:spcPct val="20000"/>
              </a:spcBef>
              <a:spcAft>
                <a:spcPct val="0"/>
              </a:spcAft>
              <a:buNone/>
            </a:pPr>
            <a:r>
              <a:rPr lang="en-US" altLang="ko-KR" sz="2400" kern="0">
                <a:solidFill>
                  <a:schemeClr val="tx1"/>
                </a:solidFill>
                <a:latin typeface="+mn-lt"/>
                <a:ea typeface="+mn-ea"/>
                <a:cs typeface="Arial Unicode MS"/>
              </a:rPr>
              <a:t>NFT</a:t>
            </a:r>
          </a:p>
          <a:p>
            <a:pPr marL="574675" lvl="1" indent="0" algn="l" latinLnBrk="1">
              <a:spcBef>
                <a:spcPct val="20000"/>
              </a:spcBef>
              <a:spcAft>
                <a:spcPct val="0"/>
              </a:spcAft>
              <a:buNone/>
            </a:pPr>
            <a:r>
              <a:rPr lang="ko-KR" altLang="en-US" sz="2400" kern="0">
                <a:solidFill>
                  <a:schemeClr val="tx1"/>
                </a:solidFill>
                <a:latin typeface="+mn-lt"/>
                <a:ea typeface="+mn-ea"/>
                <a:cs typeface="Arial Unicode MS"/>
              </a:rPr>
              <a:t>거래소</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만들기</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및</a:t>
            </a:r>
            <a:r>
              <a:rPr lang="en-US" altLang="en-US" sz="2400" kern="0">
                <a:solidFill>
                  <a:schemeClr val="tx1"/>
                </a:solidFill>
                <a:latin typeface="+mn-lt"/>
                <a:ea typeface="+mn-ea"/>
                <a:cs typeface="Arial Unicode MS"/>
              </a:rPr>
              <a:t> </a:t>
            </a:r>
            <a:r>
              <a:rPr lang="ko-KR" altLang="en-US" sz="2400" kern="0">
                <a:solidFill>
                  <a:schemeClr val="tx1"/>
                </a:solidFill>
                <a:latin typeface="+mn-lt"/>
                <a:ea typeface="+mn-ea"/>
                <a:cs typeface="Arial Unicode MS"/>
              </a:rPr>
              <a:t>웹으로</a:t>
            </a:r>
            <a:r>
              <a:rPr lang="en-US" altLang="en-US" sz="2400" kern="0">
                <a:solidFill>
                  <a:schemeClr val="tx1"/>
                </a:solidFill>
                <a:latin typeface="+mn-lt"/>
                <a:ea typeface="+mn-ea"/>
                <a:cs typeface="Arial Unicode MS"/>
              </a:rPr>
              <a:t> </a:t>
            </a:r>
            <a:r>
              <a:rPr lang="en-US" altLang="ko-KR" sz="2400" kern="0">
                <a:solidFill>
                  <a:schemeClr val="tx1"/>
                </a:solidFill>
                <a:latin typeface="+mn-lt"/>
                <a:ea typeface="+mn-ea"/>
                <a:cs typeface="Arial Unicode MS"/>
              </a:rPr>
              <a:t>nft </a:t>
            </a:r>
            <a:r>
              <a:rPr lang="ko-KR" altLang="en-US" sz="2400" kern="0">
                <a:solidFill>
                  <a:schemeClr val="tx1"/>
                </a:solidFill>
                <a:latin typeface="+mn-lt"/>
                <a:ea typeface="+mn-ea"/>
                <a:cs typeface="Arial Unicode MS"/>
              </a:rPr>
              <a:t>발행</a:t>
            </a:r>
            <a:endParaRPr sz="2400" kern="0">
              <a:solidFill>
                <a:schemeClr val="tx1"/>
              </a:solidFill>
              <a:latin typeface="+mn-lt"/>
              <a:ea typeface="+mn-ea"/>
              <a:cs typeface="Arial Unicode MS"/>
            </a:endParaRPr>
          </a:p>
          <a:p>
            <a:pPr marL="574675" lvl="1" indent="0" algn="l" latinLnBrk="1">
              <a:spcBef>
                <a:spcPct val="20000"/>
              </a:spcBef>
              <a:spcAft>
                <a:spcPct val="0"/>
              </a:spcAft>
              <a:buNone/>
            </a:pPr>
            <a:endParaRPr sz="2800" kern="0">
              <a:solidFill>
                <a:schemeClr val="tx1"/>
              </a:solidFill>
              <a:latin typeface="+mn-lt"/>
              <a:ea typeface="+mn-ea"/>
              <a:cs typeface="Arial Unicode MS"/>
            </a:endParaRPr>
          </a:p>
          <a:p>
            <a:pPr marL="574675" lvl="1" indent="0" algn="l" latinLnBrk="1">
              <a:spcBef>
                <a:spcPct val="20000"/>
              </a:spcBef>
              <a:spcAft>
                <a:spcPct val="0"/>
              </a:spcAft>
              <a:buNone/>
            </a:pPr>
            <a:endParaRPr sz="2400" kern="0">
              <a:solidFill>
                <a:schemeClr val="tx1"/>
              </a:solidFill>
              <a:latin typeface="+mn-lt"/>
              <a:ea typeface="+mn-ea"/>
              <a:cs typeface="Arial Unicode MS"/>
            </a:endParaRPr>
          </a:p>
          <a:p>
            <a:pPr marL="574675" lvl="1" indent="0" algn="l" latinLnBrk="1">
              <a:spcBef>
                <a:spcPct val="20000"/>
              </a:spcBef>
              <a:spcAft>
                <a:spcPct val="0"/>
              </a:spcAft>
              <a:buNone/>
            </a:pPr>
            <a:endParaRPr sz="2400" kern="0">
              <a:solidFill>
                <a:schemeClr val="tx1"/>
              </a:solidFill>
              <a:latin typeface="+mn-lt"/>
              <a:ea typeface="+mn-ea"/>
              <a:cs typeface="Arial Unicode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5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a:solidFill>
                  <a:srgbClr val="A50021"/>
                </a:solidFill>
                <a:latin typeface="+mj-lt"/>
                <a:ea typeface="+mj-ea"/>
                <a:cs typeface="+mj-cs"/>
              </a:rPr>
              <a:t>프로젝트</a:t>
            </a:r>
            <a:r>
              <a:rPr lang="en-US" altLang="en-US" sz="3200">
                <a:solidFill>
                  <a:srgbClr val="A50021"/>
                </a:solidFill>
                <a:latin typeface="+mj-lt"/>
                <a:ea typeface="+mj-ea"/>
                <a:cs typeface="+mj-cs"/>
              </a:rPr>
              <a:t> </a:t>
            </a:r>
            <a:r>
              <a:rPr lang="ko-KR" altLang="en-US" sz="3200">
                <a:solidFill>
                  <a:srgbClr val="A50021"/>
                </a:solidFill>
                <a:latin typeface="+mj-lt"/>
                <a:ea typeface="+mj-ea"/>
                <a:cs typeface="+mj-cs"/>
              </a:rPr>
              <a:t>구성</a:t>
            </a:r>
          </a:p>
        </p:txBody>
      </p:sp>
      <p:pic>
        <p:nvPicPr>
          <p:cNvPr id="4" name="slide5_picture1"/>
          <p:cNvPicPr>
            <a:picLocks noChangeAspect="1"/>
          </p:cNvPicPr>
          <p:nvPr/>
        </p:nvPicPr>
        <p:blipFill>
          <a:blip r:embed="rId2" cstate="print"/>
          <a:stretch>
            <a:fillRect/>
          </a:stretch>
        </p:blipFill>
        <p:spPr>
          <a:xfrm>
            <a:off x="4160912" y="2822233"/>
            <a:ext cx="2159111" cy="1924149"/>
          </a:xfrm>
          <a:prstGeom prst="rect">
            <a:avLst/>
          </a:prstGeom>
        </p:spPr>
      </p:pic>
      <p:pic>
        <p:nvPicPr>
          <p:cNvPr id="5" name="slide5_picture2"/>
          <p:cNvPicPr>
            <a:picLocks noChangeAspect="1"/>
          </p:cNvPicPr>
          <p:nvPr/>
        </p:nvPicPr>
        <p:blipFill>
          <a:blip r:embed="rId3" cstate="print"/>
          <a:stretch>
            <a:fillRect/>
          </a:stretch>
        </p:blipFill>
        <p:spPr>
          <a:xfrm>
            <a:off x="1501364" y="1270673"/>
            <a:ext cx="1776925" cy="1566500"/>
          </a:xfrm>
          <a:prstGeom prst="rect">
            <a:avLst/>
          </a:prstGeom>
        </p:spPr>
      </p:pic>
      <p:pic>
        <p:nvPicPr>
          <p:cNvPr id="6" name="slide5_picture3"/>
          <p:cNvPicPr>
            <a:picLocks noChangeAspect="1"/>
          </p:cNvPicPr>
          <p:nvPr/>
        </p:nvPicPr>
        <p:blipFill>
          <a:blip r:embed="rId4" cstate="print"/>
          <a:stretch>
            <a:fillRect/>
          </a:stretch>
        </p:blipFill>
        <p:spPr>
          <a:xfrm>
            <a:off x="6979909" y="5060679"/>
            <a:ext cx="1944215" cy="1325601"/>
          </a:xfrm>
          <a:prstGeom prst="rect">
            <a:avLst/>
          </a:prstGeom>
        </p:spPr>
      </p:pic>
      <p:pic>
        <p:nvPicPr>
          <p:cNvPr id="7" name="slide5_picture4"/>
          <p:cNvPicPr>
            <a:picLocks noChangeAspect="1"/>
          </p:cNvPicPr>
          <p:nvPr/>
        </p:nvPicPr>
        <p:blipFill>
          <a:blip r:embed="rId5" cstate="print"/>
          <a:stretch>
            <a:fillRect/>
          </a:stretch>
        </p:blipFill>
        <p:spPr>
          <a:xfrm>
            <a:off x="1501364" y="4788374"/>
            <a:ext cx="1972416" cy="1597906"/>
          </a:xfrm>
          <a:prstGeom prst="rect">
            <a:avLst/>
          </a:prstGeom>
        </p:spPr>
      </p:pic>
      <p:pic>
        <p:nvPicPr>
          <p:cNvPr id="8" name="slide5_picture5"/>
          <p:cNvPicPr>
            <a:picLocks noChangeAspect="1"/>
          </p:cNvPicPr>
          <p:nvPr/>
        </p:nvPicPr>
        <p:blipFill>
          <a:blip r:embed="rId6" cstate="print"/>
          <a:stretch>
            <a:fillRect/>
          </a:stretch>
        </p:blipFill>
        <p:spPr>
          <a:xfrm>
            <a:off x="6896880" y="1084904"/>
            <a:ext cx="1972416" cy="1862532"/>
          </a:xfrm>
          <a:prstGeom prst="rect">
            <a:avLst/>
          </a:prstGeom>
        </p:spPr>
      </p:pic>
      <p:cxnSp>
        <p:nvCxnSpPr>
          <p:cNvPr id="9" name="slide5_shape2"/>
          <p:cNvCxnSpPr/>
          <p:nvPr/>
        </p:nvCxnSpPr>
        <p:spPr>
          <a:xfrm flipH="1">
            <a:off x="2393983" y="3019638"/>
            <a:ext cx="1" cy="1626286"/>
          </a:xfrm>
          <a:prstGeom prst="straightConnector1">
            <a:avLst/>
          </a:prstGeom>
          <a:noFill/>
          <a:ln w="76200" cap="flat">
            <a:solidFill>
              <a:schemeClr val="tx1">
                <a:alpha val="50000"/>
              </a:schemeClr>
            </a:solidFill>
            <a:prstDash val="solid"/>
            <a:round/>
            <a:headEnd type="triangle" w="med" len="med"/>
            <a:tailEnd type="triangle" w="med" len="med"/>
          </a:ln>
          <a:effectLst/>
        </p:spPr>
      </p:cxnSp>
      <p:cxnSp>
        <p:nvCxnSpPr>
          <p:cNvPr id="10" name="slide5_shape3"/>
          <p:cNvCxnSpPr>
            <a:endCxn id="5" idx="3"/>
          </p:cNvCxnSpPr>
          <p:nvPr/>
        </p:nvCxnSpPr>
        <p:spPr>
          <a:xfrm flipH="1">
            <a:off x="3278289" y="2053923"/>
            <a:ext cx="3474911" cy="0"/>
          </a:xfrm>
          <a:prstGeom prst="straightConnector1">
            <a:avLst/>
          </a:prstGeom>
          <a:noFill/>
          <a:ln w="76200" cap="flat">
            <a:solidFill>
              <a:schemeClr val="tx1">
                <a:alpha val="50000"/>
              </a:schemeClr>
            </a:solidFill>
            <a:prstDash val="solid"/>
            <a:round/>
            <a:headEnd type="none" w="med" len="med"/>
            <a:tailEnd type="triangle" w="med" len="med"/>
          </a:ln>
          <a:effectLst/>
        </p:spPr>
      </p:cxnSp>
      <p:cxnSp>
        <p:nvCxnSpPr>
          <p:cNvPr id="11" name="slide5_shape4"/>
          <p:cNvCxnSpPr/>
          <p:nvPr/>
        </p:nvCxnSpPr>
        <p:spPr>
          <a:xfrm flipH="1">
            <a:off x="3093077" y="4005125"/>
            <a:ext cx="1067835" cy="994154"/>
          </a:xfrm>
          <a:prstGeom prst="straightConnector1">
            <a:avLst/>
          </a:prstGeom>
          <a:noFill/>
          <a:ln w="76200" cap="flat">
            <a:solidFill>
              <a:schemeClr val="tx1">
                <a:alpha val="50000"/>
              </a:schemeClr>
            </a:solidFill>
            <a:prstDash val="solid"/>
            <a:round/>
            <a:headEnd type="triangle" w="med" len="med"/>
            <a:tailEnd type="triangle" w="med" len="med"/>
          </a:ln>
          <a:effectLst/>
        </p:spPr>
      </p:cxnSp>
      <p:cxnSp>
        <p:nvCxnSpPr>
          <p:cNvPr id="12" name="slide5_shape5"/>
          <p:cNvCxnSpPr/>
          <p:nvPr/>
        </p:nvCxnSpPr>
        <p:spPr>
          <a:xfrm>
            <a:off x="6193405" y="4005704"/>
            <a:ext cx="1009241" cy="1005045"/>
          </a:xfrm>
          <a:prstGeom prst="straightConnector1">
            <a:avLst/>
          </a:prstGeom>
          <a:noFill/>
          <a:ln w="76200" cap="flat">
            <a:solidFill>
              <a:schemeClr val="tx1">
                <a:alpha val="50000"/>
              </a:schemeClr>
            </a:solidFill>
            <a:prstDash val="solid"/>
            <a:round/>
            <a:headEnd type="triangle" w="med" len="med"/>
            <a:tailEnd type="triangle" w="med" len="med"/>
          </a:ln>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6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dirty="0">
                <a:solidFill>
                  <a:srgbClr val="A50021"/>
                </a:solidFill>
                <a:latin typeface="+mj-lt"/>
                <a:ea typeface="+mj-ea"/>
                <a:cs typeface="+mj-cs"/>
              </a:rPr>
              <a:t>프로젝트</a:t>
            </a:r>
            <a:r>
              <a:rPr lang="en-US" altLang="en-US" sz="3200" dirty="0">
                <a:solidFill>
                  <a:srgbClr val="A50021"/>
                </a:solidFill>
                <a:latin typeface="+mj-lt"/>
                <a:ea typeface="+mj-ea"/>
                <a:cs typeface="+mj-cs"/>
              </a:rPr>
              <a:t> </a:t>
            </a:r>
            <a:r>
              <a:rPr lang="ko-KR" altLang="en-US" sz="3200" dirty="0">
                <a:solidFill>
                  <a:srgbClr val="A50021"/>
                </a:solidFill>
                <a:latin typeface="+mj-lt"/>
                <a:ea typeface="+mj-ea"/>
                <a:cs typeface="+mj-cs"/>
              </a:rPr>
              <a:t>시연</a:t>
            </a:r>
            <a:r>
              <a:rPr lang="en-US" altLang="ko-KR" sz="3200" dirty="0">
                <a:solidFill>
                  <a:srgbClr val="A50021"/>
                </a:solidFill>
                <a:latin typeface="+mj-lt"/>
                <a:ea typeface="+mj-ea"/>
                <a:cs typeface="+mj-cs"/>
              </a:rPr>
              <a:t>(Web)</a:t>
            </a:r>
            <a:endParaRPr sz="3200" dirty="0">
              <a:solidFill>
                <a:srgbClr val="A50021"/>
              </a:solidFill>
              <a:latin typeface="+mj-lt"/>
              <a:ea typeface="+mj-ea"/>
              <a:cs typeface="+mj-cs"/>
            </a:endParaRPr>
          </a:p>
        </p:txBody>
      </p:sp>
      <p:pic>
        <p:nvPicPr>
          <p:cNvPr id="4" name="slide6_picture1"/>
          <p:cNvPicPr>
            <a:picLocks noChangeAspect="1"/>
          </p:cNvPicPr>
          <p:nvPr/>
        </p:nvPicPr>
        <p:blipFill>
          <a:blip r:embed="rId2" cstate="print"/>
          <a:stretch>
            <a:fillRect/>
          </a:stretch>
        </p:blipFill>
        <p:spPr>
          <a:xfrm>
            <a:off x="200472" y="1124744"/>
            <a:ext cx="6651016" cy="3096344"/>
          </a:xfrm>
          <a:prstGeom prst="rect">
            <a:avLst/>
          </a:prstGeom>
        </p:spPr>
      </p:pic>
      <p:sp>
        <p:nvSpPr>
          <p:cNvPr id="2" name="내용 개체 틀 2">
            <a:extLst>
              <a:ext uri="{FF2B5EF4-FFF2-40B4-BE49-F238E27FC236}">
                <a16:creationId xmlns:a16="http://schemas.microsoft.com/office/drawing/2014/main" id="{C2A05AC1-1EF2-8CE4-71F1-1A0792651C92}"/>
              </a:ext>
            </a:extLst>
          </p:cNvPr>
          <p:cNvSpPr>
            <a:spLocks noGrp="1"/>
          </p:cNvSpPr>
          <p:nvPr>
            <p:ph sz="half" idx="1"/>
          </p:nvPr>
        </p:nvSpPr>
        <p:spPr>
          <a:xfrm>
            <a:off x="488504" y="4365104"/>
            <a:ext cx="7698060" cy="1883296"/>
          </a:xfrm>
        </p:spPr>
        <p:txBody>
          <a:bodyPr/>
          <a:lstStyle/>
          <a:p>
            <a:r>
              <a:rPr lang="ko-KR" altLang="en-US" dirty="0"/>
              <a:t>대회 추가 </a:t>
            </a:r>
            <a:endParaRPr lang="en-US" altLang="ko-KR" dirty="0"/>
          </a:p>
          <a:p>
            <a:pPr lvl="1"/>
            <a:r>
              <a:rPr lang="ko-KR" altLang="en-US" dirty="0"/>
              <a:t>퀴즈대회를 개최하기 위해 웹에서 퀴즈대회를 만들고 </a:t>
            </a:r>
            <a:r>
              <a:rPr lang="en-US" altLang="ko-KR" dirty="0"/>
              <a:t>DB</a:t>
            </a:r>
            <a:r>
              <a:rPr lang="ko-KR" altLang="en-US" dirty="0"/>
              <a:t>에 저장</a:t>
            </a:r>
            <a:endParaRPr lang="en-US" altLang="ko-KR" dirty="0"/>
          </a:p>
          <a:p>
            <a:pPr lvl="1"/>
            <a:r>
              <a:rPr lang="ko-KR" altLang="en-US" dirty="0"/>
              <a:t>웹에서 대회 시간 확인 및 남은 시간 확인 가능</a:t>
            </a:r>
            <a:endParaRPr lang="en-US" altLang="ko-KR" dirty="0"/>
          </a:p>
        </p:txBody>
      </p:sp>
      <p:pic>
        <p:nvPicPr>
          <p:cNvPr id="6" name="그림 5">
            <a:extLst>
              <a:ext uri="{FF2B5EF4-FFF2-40B4-BE49-F238E27FC236}">
                <a16:creationId xmlns:a16="http://schemas.microsoft.com/office/drawing/2014/main" id="{39EB5CD8-8D00-AA99-1A65-EFFE9EA313EC}"/>
              </a:ext>
            </a:extLst>
          </p:cNvPr>
          <p:cNvPicPr>
            <a:picLocks noChangeAspect="1"/>
          </p:cNvPicPr>
          <p:nvPr/>
        </p:nvPicPr>
        <p:blipFill>
          <a:blip r:embed="rId3"/>
          <a:stretch>
            <a:fillRect/>
          </a:stretch>
        </p:blipFill>
        <p:spPr>
          <a:xfrm>
            <a:off x="6638441" y="1628800"/>
            <a:ext cx="3234214" cy="3096344"/>
          </a:xfrm>
          <a:prstGeom prst="rect">
            <a:avLst/>
          </a:prstGeom>
        </p:spPr>
      </p:pic>
      <p:cxnSp>
        <p:nvCxnSpPr>
          <p:cNvPr id="8" name="직선 화살표 연결선 7">
            <a:extLst>
              <a:ext uri="{FF2B5EF4-FFF2-40B4-BE49-F238E27FC236}">
                <a16:creationId xmlns:a16="http://schemas.microsoft.com/office/drawing/2014/main" id="{6AF26529-B50E-DF5A-627A-ACE6F86B7442}"/>
              </a:ext>
            </a:extLst>
          </p:cNvPr>
          <p:cNvCxnSpPr/>
          <p:nvPr/>
        </p:nvCxnSpPr>
        <p:spPr>
          <a:xfrm flipV="1">
            <a:off x="4160912" y="3861048"/>
            <a:ext cx="2690576"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16950-DB6D-68CE-39AC-695F75FFF0CE}"/>
              </a:ext>
            </a:extLst>
          </p:cNvPr>
          <p:cNvSpPr>
            <a:spLocks noGrp="1"/>
          </p:cNvSpPr>
          <p:nvPr>
            <p:ph type="title"/>
          </p:nvPr>
        </p:nvSpPr>
        <p:spPr/>
        <p:txBody>
          <a:bodyPr/>
          <a:lstStyle/>
          <a:p>
            <a:r>
              <a:rPr lang="ko-KR" altLang="en-US" sz="3200" dirty="0">
                <a:solidFill>
                  <a:srgbClr val="A50021"/>
                </a:solidFill>
                <a:latin typeface="+mj-lt"/>
                <a:ea typeface="+mj-ea"/>
                <a:cs typeface="+mj-cs"/>
              </a:rPr>
              <a:t>프로젝트</a:t>
            </a:r>
            <a:r>
              <a:rPr lang="en-US" altLang="en-US" sz="3200" dirty="0">
                <a:solidFill>
                  <a:srgbClr val="A50021"/>
                </a:solidFill>
                <a:latin typeface="+mj-lt"/>
                <a:ea typeface="+mj-ea"/>
                <a:cs typeface="+mj-cs"/>
              </a:rPr>
              <a:t> </a:t>
            </a:r>
            <a:r>
              <a:rPr lang="ko-KR" altLang="en-US" sz="3200" dirty="0">
                <a:solidFill>
                  <a:srgbClr val="A50021"/>
                </a:solidFill>
                <a:latin typeface="+mj-lt"/>
                <a:ea typeface="+mj-ea"/>
                <a:cs typeface="+mj-cs"/>
              </a:rPr>
              <a:t>시연</a:t>
            </a:r>
            <a:r>
              <a:rPr lang="en-US" altLang="ko-KR" sz="3200" dirty="0">
                <a:solidFill>
                  <a:srgbClr val="A50021"/>
                </a:solidFill>
                <a:latin typeface="+mj-lt"/>
                <a:ea typeface="+mj-ea"/>
                <a:cs typeface="+mj-cs"/>
              </a:rPr>
              <a:t>(Web)</a:t>
            </a:r>
            <a:endParaRPr lang="ko-KR" altLang="en-US" dirty="0"/>
          </a:p>
        </p:txBody>
      </p:sp>
      <p:pic>
        <p:nvPicPr>
          <p:cNvPr id="6" name="그림 5">
            <a:extLst>
              <a:ext uri="{FF2B5EF4-FFF2-40B4-BE49-F238E27FC236}">
                <a16:creationId xmlns:a16="http://schemas.microsoft.com/office/drawing/2014/main" id="{9EE34A00-AE0B-CCB5-4D8F-8D84B78C24C9}"/>
              </a:ext>
            </a:extLst>
          </p:cNvPr>
          <p:cNvPicPr>
            <a:picLocks noChangeAspect="1"/>
          </p:cNvPicPr>
          <p:nvPr/>
        </p:nvPicPr>
        <p:blipFill>
          <a:blip r:embed="rId2"/>
          <a:stretch>
            <a:fillRect/>
          </a:stretch>
        </p:blipFill>
        <p:spPr>
          <a:xfrm>
            <a:off x="6825208" y="1268085"/>
            <a:ext cx="2733970" cy="2802983"/>
          </a:xfrm>
          <a:prstGeom prst="rect">
            <a:avLst/>
          </a:prstGeom>
        </p:spPr>
      </p:pic>
      <p:pic>
        <p:nvPicPr>
          <p:cNvPr id="8" name="그림 7">
            <a:extLst>
              <a:ext uri="{FF2B5EF4-FFF2-40B4-BE49-F238E27FC236}">
                <a16:creationId xmlns:a16="http://schemas.microsoft.com/office/drawing/2014/main" id="{994A29F8-A3C6-15B7-6EBF-BCDB94F75475}"/>
              </a:ext>
            </a:extLst>
          </p:cNvPr>
          <p:cNvPicPr>
            <a:picLocks noChangeAspect="1"/>
          </p:cNvPicPr>
          <p:nvPr/>
        </p:nvPicPr>
        <p:blipFill>
          <a:blip r:embed="rId3"/>
          <a:stretch>
            <a:fillRect/>
          </a:stretch>
        </p:blipFill>
        <p:spPr>
          <a:xfrm>
            <a:off x="0" y="1124744"/>
            <a:ext cx="6670910" cy="2779962"/>
          </a:xfrm>
          <a:prstGeom prst="rect">
            <a:avLst/>
          </a:prstGeom>
        </p:spPr>
      </p:pic>
      <p:cxnSp>
        <p:nvCxnSpPr>
          <p:cNvPr id="9" name="직선 화살표 연결선 8">
            <a:extLst>
              <a:ext uri="{FF2B5EF4-FFF2-40B4-BE49-F238E27FC236}">
                <a16:creationId xmlns:a16="http://schemas.microsoft.com/office/drawing/2014/main" id="{8F92A1A9-3AEA-E39F-FC75-94E5CE1384A4}"/>
              </a:ext>
            </a:extLst>
          </p:cNvPr>
          <p:cNvCxnSpPr>
            <a:cxnSpLocks/>
          </p:cNvCxnSpPr>
          <p:nvPr/>
        </p:nvCxnSpPr>
        <p:spPr>
          <a:xfrm>
            <a:off x="632520" y="1700808"/>
            <a:ext cx="6264696" cy="5040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내용 개체 틀 2">
            <a:extLst>
              <a:ext uri="{FF2B5EF4-FFF2-40B4-BE49-F238E27FC236}">
                <a16:creationId xmlns:a16="http://schemas.microsoft.com/office/drawing/2014/main" id="{6DCCEC16-2615-DD80-8CD8-A81ABFF11859}"/>
              </a:ext>
            </a:extLst>
          </p:cNvPr>
          <p:cNvSpPr>
            <a:spLocks noGrp="1"/>
          </p:cNvSpPr>
          <p:nvPr>
            <p:ph sz="half" idx="1"/>
          </p:nvPr>
        </p:nvSpPr>
        <p:spPr>
          <a:xfrm>
            <a:off x="488504" y="4365104"/>
            <a:ext cx="7698060" cy="1883296"/>
          </a:xfrm>
        </p:spPr>
        <p:txBody>
          <a:bodyPr/>
          <a:lstStyle/>
          <a:p>
            <a:r>
              <a:rPr lang="ko-KR" altLang="en-US" dirty="0"/>
              <a:t>퀴즈 추가 </a:t>
            </a:r>
          </a:p>
          <a:p>
            <a:pPr lvl="1"/>
            <a:r>
              <a:rPr lang="ko-KR" altLang="en-US" dirty="0"/>
              <a:t>유니티에 보낼 퀴즈를 웹에서 만들고 </a:t>
            </a:r>
            <a:r>
              <a:rPr lang="en-US" altLang="ko-KR" dirty="0"/>
              <a:t>DB</a:t>
            </a:r>
            <a:r>
              <a:rPr lang="ko-KR" altLang="en-US" dirty="0"/>
              <a:t>에 저장</a:t>
            </a:r>
            <a:endParaRPr lang="en-US" altLang="ko-KR" dirty="0"/>
          </a:p>
          <a:p>
            <a:pPr lvl="1"/>
            <a:r>
              <a:rPr lang="ko-KR" altLang="en-US" dirty="0"/>
              <a:t>저장된 대회와 퀴즈를 서버를 통해 유니티로 전송</a:t>
            </a:r>
            <a:endParaRPr lang="en-US" altLang="ko-KR" dirty="0"/>
          </a:p>
        </p:txBody>
      </p:sp>
    </p:spTree>
    <p:extLst>
      <p:ext uri="{BB962C8B-B14F-4D97-AF65-F5344CB8AC3E}">
        <p14:creationId xmlns:p14="http://schemas.microsoft.com/office/powerpoint/2010/main" val="79118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7_shape1"/>
          <p:cNvSpPr>
            <a:spLocks noGrp="1"/>
          </p:cNvSpPr>
          <p:nvPr>
            <p:ph type="title"/>
          </p:nvPr>
        </p:nvSpPr>
        <p:spPr>
          <a:xfrm>
            <a:off x="330200" y="152400"/>
            <a:ext cx="9375328" cy="685800"/>
          </a:xfrm>
          <a:prstGeom prst="rect">
            <a:avLst/>
          </a:prstGeom>
          <a:noFill/>
          <a:ln w="9525">
            <a:noFill/>
            <a:miter lim="800000"/>
          </a:ln>
        </p:spPr>
        <p:txBody>
          <a:bodyPr wrap="square" lIns="91440" tIns="45720" rIns="91440" bIns="45720" anchor="ctr">
            <a:prstTxWarp prst="textNoShape">
              <a:avLst/>
            </a:prstTxWarp>
          </a:bodyPr>
          <a:lstStyle>
            <a:lvl1pPr>
              <a:defRPr>
                <a:effectLst/>
              </a:defRPr>
            </a:lvl1pPr>
          </a:lstStyle>
          <a:p>
            <a:pPr lvl="0" algn="l" latinLnBrk="1">
              <a:lnSpc>
                <a:spcPct val="90000"/>
              </a:lnSpc>
              <a:spcBef>
                <a:spcPct val="0"/>
              </a:spcBef>
              <a:spcAft>
                <a:spcPct val="0"/>
              </a:spcAft>
            </a:pPr>
            <a:r>
              <a:rPr lang="ko-KR" altLang="en-US" sz="3200">
                <a:solidFill>
                  <a:srgbClr val="A50021"/>
                </a:solidFill>
                <a:latin typeface="+mj-lt"/>
                <a:ea typeface="+mj-ea"/>
                <a:cs typeface="+mj-cs"/>
              </a:rPr>
              <a:t>프로젝트</a:t>
            </a:r>
            <a:r>
              <a:rPr lang="en-US" altLang="en-US" sz="3200">
                <a:solidFill>
                  <a:srgbClr val="A50021"/>
                </a:solidFill>
                <a:latin typeface="+mj-lt"/>
                <a:ea typeface="+mj-ea"/>
                <a:cs typeface="+mj-cs"/>
              </a:rPr>
              <a:t> </a:t>
            </a:r>
            <a:r>
              <a:rPr lang="ko-KR" altLang="en-US" sz="3200">
                <a:solidFill>
                  <a:srgbClr val="A50021"/>
                </a:solidFill>
                <a:latin typeface="+mj-lt"/>
                <a:ea typeface="+mj-ea"/>
                <a:cs typeface="+mj-cs"/>
              </a:rPr>
              <a:t>시연</a:t>
            </a:r>
            <a:r>
              <a:rPr lang="en-US" altLang="ko-KR" sz="3200">
                <a:solidFill>
                  <a:srgbClr val="A50021"/>
                </a:solidFill>
                <a:latin typeface="+mj-lt"/>
                <a:ea typeface="+mj-ea"/>
                <a:cs typeface="+mj-cs"/>
              </a:rPr>
              <a:t>(Unity-</a:t>
            </a:r>
            <a:r>
              <a:rPr lang="ko-KR" altLang="en-US" sz="3200">
                <a:solidFill>
                  <a:srgbClr val="A50021"/>
                </a:solidFill>
                <a:latin typeface="+mj-lt"/>
                <a:ea typeface="+mj-ea"/>
                <a:cs typeface="+mj-cs"/>
              </a:rPr>
              <a:t>지도</a:t>
            </a:r>
            <a:r>
              <a:rPr lang="en-US" altLang="ko-KR" sz="3200">
                <a:solidFill>
                  <a:srgbClr val="A50021"/>
                </a:solidFill>
                <a:latin typeface="+mj-lt"/>
                <a:ea typeface="+mj-ea"/>
                <a:cs typeface="+mj-cs"/>
              </a:rPr>
              <a:t>)</a:t>
            </a:r>
            <a:endParaRPr sz="3200">
              <a:solidFill>
                <a:srgbClr val="A50021"/>
              </a:solidFill>
              <a:latin typeface="+mj-lt"/>
              <a:ea typeface="+mj-ea"/>
              <a:cs typeface="+mj-cs"/>
            </a:endParaRPr>
          </a:p>
        </p:txBody>
      </p:sp>
      <p:sp>
        <p:nvSpPr>
          <p:cNvPr id="4" name="slide7_shape2"/>
          <p:cNvSpPr>
            <a:spLocks noGrp="1"/>
          </p:cNvSpPr>
          <p:nvPr>
            <p:ph sz="half" idx="1"/>
          </p:nvPr>
        </p:nvSpPr>
        <p:spPr>
          <a:xfrm>
            <a:off x="330200" y="1143000"/>
            <a:ext cx="4529708" cy="5454352"/>
          </a:xfrm>
          <a:prstGeom prst="rect">
            <a:avLst/>
          </a:prstGeom>
          <a:noFill/>
          <a:ln w="9525">
            <a:noFill/>
            <a:miter lim="800000"/>
          </a:ln>
        </p:spPr>
        <p:txBody>
          <a:bodyPr wrap="square" lIns="91440" tIns="45720" rIns="91440" bIns="45720" anchor="t">
            <a:prstTxWarp prst="textNoShape">
              <a:avLst/>
            </a:prstTxWarp>
          </a:bodyPr>
          <a:lstStyle>
            <a:lvl1pPr>
              <a:defRPr sz="2800">
                <a:effectLst/>
              </a:defRPr>
            </a:lvl1pPr>
            <a:lvl2pPr>
              <a:defRPr sz="2400">
                <a:effectLst/>
              </a:defRPr>
            </a:lvl2pPr>
            <a:lvl3pPr>
              <a:defRPr sz="2000">
                <a:effectLst/>
              </a:defRPr>
            </a:lvl3pPr>
            <a:lvl4pPr>
              <a:defRPr sz="1800">
                <a:effectLst/>
              </a:defRPr>
            </a:lvl4pPr>
            <a:lvl5pPr>
              <a:defRPr sz="1800">
                <a:effectLst/>
              </a:defRPr>
            </a:lvl5pPr>
            <a:lvl6pPr>
              <a:defRPr sz="1800"/>
            </a:lvl6pPr>
            <a:lvl7pPr>
              <a:defRPr sz="1800"/>
            </a:lvl7pPr>
            <a:lvl8pPr>
              <a:defRPr sz="1800"/>
            </a:lvl8pPr>
            <a:lvl9pPr>
              <a:defRPr sz="1800"/>
            </a:lvl9pPr>
          </a:lstStyle>
          <a:p>
            <a:pPr marL="384175" lvl="0" indent="-384175" algn="l" latinLnBrk="1">
              <a:lnSpc>
                <a:spcPct val="100000"/>
              </a:lnSpc>
              <a:spcBef>
                <a:spcPts val="550"/>
              </a:spcBef>
              <a:spcAft>
                <a:spcPct val="0"/>
              </a:spcAft>
              <a:buFont typeface="Arial" pitchFamily="2" charset="2"/>
              <a:buChar char="❑"/>
            </a:pPr>
            <a:r>
              <a:rPr lang="en-US" altLang="en-US" sz="2800" kern="1200" dirty="0">
                <a:solidFill>
                  <a:schemeClr val="tx1">
                    <a:alpha val="100000"/>
                  </a:schemeClr>
                </a:solidFill>
                <a:latin typeface="+mn-lt"/>
                <a:ea typeface="+mn-ea"/>
                <a:cs typeface="+mn-cs"/>
              </a:rPr>
              <a:t>Unity </a:t>
            </a:r>
            <a:r>
              <a:rPr lang="ko-KR" altLang="en-US" sz="2800" kern="1200" dirty="0">
                <a:solidFill>
                  <a:schemeClr val="tx1">
                    <a:alpha val="100000"/>
                  </a:schemeClr>
                </a:solidFill>
                <a:latin typeface="+mn-lt"/>
                <a:ea typeface="+mn-ea"/>
                <a:cs typeface="+mn-cs"/>
              </a:rPr>
              <a:t>지도</a:t>
            </a:r>
            <a:r>
              <a:rPr lang="en-US" altLang="en-US" sz="2800" kern="1200" dirty="0">
                <a:solidFill>
                  <a:schemeClr val="tx1">
                    <a:alpha val="100000"/>
                  </a:schemeClr>
                </a:solidFill>
                <a:latin typeface="+mn-lt"/>
                <a:ea typeface="+mn-ea"/>
                <a:cs typeface="+mn-cs"/>
              </a:rPr>
              <a:t> </a:t>
            </a:r>
            <a:r>
              <a:rPr lang="ko-KR" altLang="en-US" sz="2800" kern="1200" dirty="0">
                <a:solidFill>
                  <a:schemeClr val="tx1">
                    <a:alpha val="100000"/>
                  </a:schemeClr>
                </a:solidFill>
                <a:latin typeface="+mn-lt"/>
                <a:ea typeface="+mn-ea"/>
                <a:cs typeface="+mn-cs"/>
              </a:rPr>
              <a:t>생성</a:t>
            </a:r>
          </a:p>
          <a:p>
            <a:pPr marL="854075" lvl="1" indent="-279400" algn="l" latinLnBrk="1">
              <a:lnSpc>
                <a:spcPct val="100000"/>
              </a:lnSpc>
              <a:spcBef>
                <a:spcPts val="475"/>
              </a:spcBef>
              <a:spcAft>
                <a:spcPct val="0"/>
              </a:spcAft>
              <a:buFont typeface="Arial" pitchFamily="2" charset="2"/>
              <a:buChar char="➢"/>
            </a:pPr>
            <a:r>
              <a:rPr lang="en-US" altLang="en-US" sz="2400" kern="1200" dirty="0">
                <a:solidFill>
                  <a:schemeClr val="tx1">
                    <a:alpha val="100000"/>
                  </a:schemeClr>
                </a:solidFill>
                <a:latin typeface="+mn-lt"/>
                <a:ea typeface="+mn-ea"/>
                <a:cs typeface="Arial Unicode MS"/>
              </a:rPr>
              <a:t>(</a:t>
            </a:r>
            <a:r>
              <a:rPr lang="en-US" altLang="en-US" sz="2400" kern="1200" dirty="0" err="1">
                <a:solidFill>
                  <a:schemeClr val="tx1">
                    <a:alpha val="100000"/>
                  </a:schemeClr>
                </a:solidFill>
                <a:latin typeface="+mn-lt"/>
                <a:ea typeface="+mn-ea"/>
                <a:cs typeface="Arial Unicode MS"/>
              </a:rPr>
              <a:t>x,z</a:t>
            </a:r>
            <a:r>
              <a:rPr lang="en-US" altLang="en-US" sz="2400" kern="1200" dirty="0">
                <a:solidFill>
                  <a:schemeClr val="tx1">
                    <a:alpha val="100000"/>
                  </a:schemeClr>
                </a:solidFill>
                <a:latin typeface="+mn-lt"/>
                <a:ea typeface="+mn-ea"/>
                <a:cs typeface="Arial Unicode MS"/>
              </a:rPr>
              <a:t>)</a:t>
            </a:r>
            <a:r>
              <a:rPr lang="ko-KR" altLang="en-US" sz="2400" kern="1200" dirty="0">
                <a:solidFill>
                  <a:schemeClr val="tx1">
                    <a:alpha val="100000"/>
                  </a:schemeClr>
                </a:solidFill>
                <a:latin typeface="+mn-lt"/>
                <a:ea typeface="+mn-ea"/>
                <a:cs typeface="Arial Unicode MS"/>
              </a:rPr>
              <a:t>좌표의</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잔디</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흙</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바위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높이는</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랜덤하게</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생성하고</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일정</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크기의</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블록</a:t>
            </a:r>
            <a:r>
              <a:rPr lang="en-US" altLang="en-US" sz="2400" kern="1200" dirty="0">
                <a:solidFill>
                  <a:schemeClr val="tx1">
                    <a:alpha val="100000"/>
                  </a:schemeClr>
                </a:solidFill>
                <a:latin typeface="+mn-lt"/>
                <a:ea typeface="+mn-ea"/>
                <a:cs typeface="Arial Unicode MS"/>
              </a:rPr>
              <a:t> Mesh</a:t>
            </a:r>
            <a:r>
              <a:rPr lang="ko-KR" altLang="en-US" sz="2400" kern="1200" dirty="0">
                <a:solidFill>
                  <a:schemeClr val="tx1">
                    <a:alpha val="100000"/>
                  </a:schemeClr>
                </a:solidFill>
                <a:latin typeface="+mn-lt"/>
                <a:ea typeface="+mn-ea"/>
                <a:cs typeface="Arial Unicode MS"/>
              </a:rPr>
              <a:t>를</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빌드하고나서</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타일을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지정합니다</a:t>
            </a:r>
            <a:r>
              <a:rPr lang="en-US" altLang="en-US" sz="2400" kern="1200" dirty="0">
                <a:solidFill>
                  <a:schemeClr val="tx1">
                    <a:alpha val="100000"/>
                  </a:schemeClr>
                </a:solidFill>
                <a:latin typeface="+mn-lt"/>
                <a:ea typeface="+mn-ea"/>
                <a:cs typeface="Arial Unicode MS"/>
              </a:rPr>
              <a:t>.</a:t>
            </a:r>
          </a:p>
          <a:p>
            <a:pPr marL="854075" lvl="1" indent="-279400" algn="l" latinLnBrk="1">
              <a:lnSpc>
                <a:spcPct val="100000"/>
              </a:lnSpc>
              <a:spcBef>
                <a:spcPts val="475"/>
              </a:spcBef>
              <a:spcAft>
                <a:spcPct val="0"/>
              </a:spcAft>
              <a:buFont typeface="Arial" pitchFamily="2" charset="2"/>
              <a:buChar char="➢"/>
            </a:pPr>
            <a:r>
              <a:rPr lang="ko-KR" altLang="en-US" sz="2400" kern="1200" dirty="0">
                <a:solidFill>
                  <a:schemeClr val="tx1">
                    <a:alpha val="100000"/>
                  </a:schemeClr>
                </a:solidFill>
                <a:latin typeface="+mn-lt"/>
                <a:ea typeface="+mn-ea"/>
                <a:cs typeface="Arial Unicode MS"/>
              </a:rPr>
              <a:t>물을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인정높이에서</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물표면을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생성합니다</a:t>
            </a:r>
            <a:r>
              <a:rPr lang="en-US" altLang="en-US" sz="2400" kern="1200" dirty="0">
                <a:solidFill>
                  <a:schemeClr val="tx1">
                    <a:alpha val="100000"/>
                  </a:schemeClr>
                </a:solidFill>
                <a:latin typeface="+mn-lt"/>
                <a:ea typeface="+mn-ea"/>
                <a:cs typeface="Arial Unicode MS"/>
              </a:rPr>
              <a:t>.</a:t>
            </a:r>
          </a:p>
          <a:p>
            <a:pPr marL="854075" lvl="1" indent="-279400" algn="l" latinLnBrk="1">
              <a:lnSpc>
                <a:spcPct val="100000"/>
              </a:lnSpc>
              <a:spcBef>
                <a:spcPts val="475"/>
              </a:spcBef>
              <a:spcAft>
                <a:spcPct val="0"/>
              </a:spcAft>
              <a:buFont typeface="Arial" pitchFamily="2" charset="2"/>
              <a:buChar char="➢"/>
            </a:pPr>
            <a:r>
              <a:rPr lang="ko-KR" altLang="en-US" sz="2400" kern="1200" dirty="0">
                <a:solidFill>
                  <a:schemeClr val="tx1">
                    <a:alpha val="100000"/>
                  </a:schemeClr>
                </a:solidFill>
                <a:latin typeface="+mn-lt"/>
                <a:ea typeface="+mn-ea"/>
                <a:cs typeface="Arial Unicode MS"/>
              </a:rPr>
              <a:t>벽돌을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랜덤하게</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추가됩니다</a:t>
            </a:r>
            <a:r>
              <a:rPr lang="en-US" altLang="en-US" sz="2400" kern="1200" dirty="0">
                <a:solidFill>
                  <a:schemeClr val="tx1">
                    <a:alpha val="100000"/>
                  </a:schemeClr>
                </a:solidFill>
                <a:latin typeface="+mn-lt"/>
                <a:ea typeface="+mn-ea"/>
                <a:cs typeface="Arial Unicode MS"/>
              </a:rPr>
              <a:t>.</a:t>
            </a:r>
          </a:p>
          <a:p>
            <a:pPr marL="854075" lvl="1" indent="-279400" algn="l" latinLnBrk="1">
              <a:lnSpc>
                <a:spcPct val="100000"/>
              </a:lnSpc>
              <a:spcBef>
                <a:spcPts val="475"/>
              </a:spcBef>
              <a:spcAft>
                <a:spcPct val="0"/>
              </a:spcAft>
              <a:buFont typeface="Arial" pitchFamily="2" charset="2"/>
              <a:buChar char="➢"/>
            </a:pPr>
            <a:r>
              <a:rPr lang="ko-KR" altLang="en-US" sz="2400" kern="1200" dirty="0">
                <a:solidFill>
                  <a:schemeClr val="tx1">
                    <a:alpha val="100000"/>
                  </a:schemeClr>
                </a:solidFill>
                <a:latin typeface="+mn-lt"/>
                <a:ea typeface="+mn-ea"/>
                <a:cs typeface="Arial Unicode MS"/>
              </a:rPr>
              <a:t>중간</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편지는</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퀴즈</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용</a:t>
            </a:r>
            <a:r>
              <a:rPr lang="en-US" altLang="en-US" sz="2400" kern="1200" dirty="0">
                <a:solidFill>
                  <a:schemeClr val="tx1">
                    <a:alpha val="100000"/>
                  </a:schemeClr>
                </a:solidFill>
                <a:latin typeface="+mn-lt"/>
                <a:ea typeface="+mn-ea"/>
                <a:cs typeface="Arial Unicode MS"/>
              </a:rPr>
              <a:t> </a:t>
            </a:r>
            <a:r>
              <a:rPr lang="ko-KR" altLang="en-US" sz="2400" kern="1200" dirty="0">
                <a:solidFill>
                  <a:schemeClr val="tx1">
                    <a:alpha val="100000"/>
                  </a:schemeClr>
                </a:solidFill>
                <a:latin typeface="+mn-lt"/>
                <a:ea typeface="+mn-ea"/>
                <a:cs typeface="Arial Unicode MS"/>
              </a:rPr>
              <a:t>장소입니다</a:t>
            </a:r>
            <a:r>
              <a:rPr lang="en-US" altLang="en-US" sz="2400" kern="1200" dirty="0">
                <a:solidFill>
                  <a:schemeClr val="tx1">
                    <a:alpha val="100000"/>
                  </a:schemeClr>
                </a:solidFill>
                <a:latin typeface="+mn-lt"/>
                <a:ea typeface="+mn-ea"/>
                <a:cs typeface="Arial Unicode MS"/>
              </a:rPr>
              <a:t>.</a:t>
            </a:r>
          </a:p>
        </p:txBody>
      </p:sp>
      <p:pic>
        <p:nvPicPr>
          <p:cNvPr id="5" name="slide7_picture1"/>
          <p:cNvPicPr>
            <a:picLocks noChangeAspect="1"/>
          </p:cNvPicPr>
          <p:nvPr/>
        </p:nvPicPr>
        <p:blipFill>
          <a:blip r:embed="rId2" cstate="print"/>
          <a:stretch>
            <a:fillRect/>
          </a:stretch>
        </p:blipFill>
        <p:spPr>
          <a:xfrm>
            <a:off x="4953000" y="1628800"/>
            <a:ext cx="4929878" cy="3889480"/>
          </a:xfrm>
          <a:prstGeom prst="rect">
            <a:avLst/>
          </a:prstGeom>
        </p:spPr>
      </p:pic>
    </p:spTree>
  </p:cSld>
  <p:clrMapOvr>
    <a:masterClrMapping/>
  </p:clrMapOvr>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fontScheme name="">
      <a:majorFont>
        <a:latin typeface="Arial Unicode MS"/>
        <a:ea typeface="HY헤드라인M"/>
        <a:cs typeface=""/>
      </a:majorFont>
      <a:minorFont>
        <a:latin typeface="Arial Unicode MS"/>
        <a:ea typeface="HY헤드라인M"/>
        <a:cs typeface=""/>
      </a:minorFont>
    </a:fontScheme>
    <a:fmtSc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FFFFFF"/>
      </a:accent1>
      <a:accent2>
        <a:srgbClr val="3333CC"/>
      </a:accent2>
      <a:accent3>
        <a:srgbClr val="FFFFFF"/>
      </a:accent3>
      <a:accent4>
        <a:srgbClr val="000000"/>
      </a:accent4>
      <a:accent5>
        <a:srgbClr val="FFFFFF"/>
      </a:accent5>
      <a:accent6>
        <a:srgbClr val="2D2DB9"/>
      </a:accent6>
      <a:hlink>
        <a:srgbClr val="CCCCFF"/>
      </a:hlink>
      <a:folHlink>
        <a:srgbClr val="B2B2B2"/>
      </a:folHlink>
    </a:clrScheme>
    <a:fontScheme name="">
      <a:majorFont>
        <a:latin typeface="Arial Unicode MS"/>
        <a:ea typeface="HY헤드라인M"/>
        <a:cs typeface=""/>
      </a:majorFont>
      <a:minorFont>
        <a:latin typeface="Arial Unicode MS"/>
        <a:ea typeface="HY헤드라인M"/>
        <a:cs typeface=""/>
      </a:minorFont>
    </a:fontScheme>
    <a:fmtSc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709</Words>
  <Application>Microsoft Office PowerPoint</Application>
  <PresentationFormat>A4 용지(210x297mm)</PresentationFormat>
  <Paragraphs>89</Paragraphs>
  <Slides>16</Slides>
  <Notes>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Arial Unicode MS</vt:lpstr>
      <vt:lpstr>HY헤드라인M</vt:lpstr>
      <vt:lpstr>나눔스퀘어 Bold</vt:lpstr>
      <vt:lpstr>Arial</vt:lpstr>
      <vt:lpstr>Trebuchet MS</vt:lpstr>
      <vt:lpstr>Wingdings</vt:lpstr>
      <vt:lpstr/>
      <vt:lpstr>PowerPoint 프레젠테이션</vt:lpstr>
      <vt:lpstr>INDEX</vt:lpstr>
      <vt:lpstr>팀원소개 및 역할</vt:lpstr>
      <vt:lpstr>사용기술</vt:lpstr>
      <vt:lpstr>프로젝트 규모</vt:lpstr>
      <vt:lpstr>프로젝트 구성</vt:lpstr>
      <vt:lpstr>프로젝트 시연(Web)</vt:lpstr>
      <vt:lpstr>프로젝트 시연(Web)</vt:lpstr>
      <vt:lpstr>프로젝트 시연(Unity-지도)</vt:lpstr>
      <vt:lpstr>프로젝트 시연(Unity-서버-MongoDB)</vt:lpstr>
      <vt:lpstr>프로젝트 시연(Unity-DB 연동)</vt:lpstr>
      <vt:lpstr>프로젝트 시연(Unity-퀴즈 진행)</vt:lpstr>
      <vt:lpstr>프로젝트 시연(Blender)</vt:lpstr>
      <vt:lpstr>프로젝트 시연(Web)</vt:lpstr>
      <vt:lpstr>프로젝트 시연(NFT)</vt:lpstr>
      <vt:lpstr>PowerPoint 프레젠테이션</vt:lpstr>
    </vt:vector>
  </TitlesOfParts>
  <Company>사이냅소프트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nftProject-김규환</dc:title>
  <dc:creator>황재철</dc:creator>
  <cp:lastModifiedBy>HKIT</cp:lastModifiedBy>
  <cp:revision>8</cp:revision>
  <dcterms:modified xsi:type="dcterms:W3CDTF">2023-03-30T01:19:54Z</dcterms:modified>
</cp:coreProperties>
</file>